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</p:sldMasterIdLst>
  <p:notesMasterIdLst>
    <p:notesMasterId r:id="rId16"/>
  </p:notesMasterIdLst>
  <p:sldIdLst>
    <p:sldId id="256" r:id="rId2"/>
    <p:sldId id="276" r:id="rId3"/>
    <p:sldId id="262" r:id="rId4"/>
    <p:sldId id="258" r:id="rId5"/>
    <p:sldId id="257" r:id="rId6"/>
    <p:sldId id="305" r:id="rId7"/>
    <p:sldId id="306" r:id="rId8"/>
    <p:sldId id="307" r:id="rId9"/>
    <p:sldId id="308" r:id="rId10"/>
    <p:sldId id="309" r:id="rId11"/>
    <p:sldId id="310" r:id="rId12"/>
    <p:sldId id="280" r:id="rId13"/>
    <p:sldId id="275" r:id="rId14"/>
    <p:sldId id="285" r:id="rId15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Montserrat" panose="00000500000000000000" pitchFamily="2" charset="-52"/>
      <p:regular r:id="rId21"/>
      <p:bold r:id="rId22"/>
      <p:italic r:id="rId23"/>
      <p:boldItalic r:id="rId24"/>
    </p:embeddedFont>
    <p:embeddedFont>
      <p:font typeface="Montserrat ExtraBold" panose="00000900000000000000" pitchFamily="2" charset="-52"/>
      <p:bold r:id="rId25"/>
      <p:boldItalic r:id="rId26"/>
    </p:embeddedFont>
    <p:embeddedFont>
      <p:font typeface="Montserrat ExtraLight" panose="00000300000000000000" pitchFamily="2" charset="-52"/>
      <p:regular r:id="rId27"/>
      <p:bold r:id="rId28"/>
      <p:italic r:id="rId29"/>
      <p:bold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AB40"/>
    <a:srgbClr val="0016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7A0CF38-1C2B-433E-8A83-26E3C1A64ED2}">
  <a:tblStyle styleId="{77A0CF38-1C2B-433E-8A83-26E3C1A64ED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99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778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7f9262ee2f_0_26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7f9262ee2f_0_26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63384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17814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6" name="Google Shape;2086;g7f9262ee2f_0_263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7" name="Google Shape;2087;g7f9262ee2f_0_263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0" name="Google Shape;1990;g7f9262ee2f_0_263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1" name="Google Shape;1991;g7f9262ee2f_0_263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9" name="Google Shape;2149;g7f9262ee2f_0_263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0" name="Google Shape;2150;g7f9262ee2f_0_263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0" name="Google Shape;2000;g7f9262ee2f_0_26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1" name="Google Shape;2001;g7f9262ee2f_0_26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7f9262ee2f_0_26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7f9262ee2f_0_26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7f9262ee2f_0_26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7f9262ee2f_0_26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3398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68966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80748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11495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Lists">
  <p:cSld name="Title + Two List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7" name="Google Shape;87;p24"/>
          <p:cNvSpPr txBox="1">
            <a:spLocks noGrp="1"/>
          </p:cNvSpPr>
          <p:nvPr>
            <p:ph type="body" idx="1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8" name="Google Shape;88;p24"/>
          <p:cNvSpPr txBox="1">
            <a:spLocks noGrp="1"/>
          </p:cNvSpPr>
          <p:nvPr>
            <p:ph type="body" idx="2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24"/>
          <p:cNvSpPr txBox="1">
            <a:spLocks noGrp="1"/>
          </p:cNvSpPr>
          <p:nvPr>
            <p:ph type="title" idx="3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24"/>
          <p:cNvSpPr txBox="1">
            <a:spLocks noGrp="1"/>
          </p:cNvSpPr>
          <p:nvPr>
            <p:ph type="title" idx="4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953344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2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>
            <a:spLocks noGrp="1"/>
          </p:cNvSpPr>
          <p:nvPr>
            <p:ph type="subTitle" idx="1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3" name="Google Shape;33;p9"/>
          <p:cNvSpPr txBox="1">
            <a:spLocks noGrp="1"/>
          </p:cNvSpPr>
          <p:nvPr>
            <p:ph type="body" idx="2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9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3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13"/>
          <p:cNvSpPr txBox="1">
            <a:spLocks noGrp="1"/>
          </p:cNvSpPr>
          <p:nvPr>
            <p:ph type="body" idx="1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162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marL="914400" lvl="1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marL="1371600" lvl="2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marL="1828800" lvl="3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marL="2286000" lvl="4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marL="2743200" lvl="5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marL="3200400" lvl="6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marL="3657600" lvl="7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marL="4114800" lvl="8" indent="-301625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4"/>
          <p:cNvSpPr txBox="1">
            <a:spLocks noGrp="1"/>
          </p:cNvSpPr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14"/>
          <p:cNvSpPr txBox="1">
            <a:spLocks noGrp="1"/>
          </p:cNvSpPr>
          <p:nvPr>
            <p:ph type="subTitle" idx="1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title" idx="2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14"/>
          <p:cNvSpPr txBox="1">
            <a:spLocks noGrp="1"/>
          </p:cNvSpPr>
          <p:nvPr>
            <p:ph type="subTitle" idx="3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14"/>
          <p:cNvSpPr txBox="1">
            <a:spLocks noGrp="1"/>
          </p:cNvSpPr>
          <p:nvPr>
            <p:ph type="title" idx="4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14"/>
          <p:cNvSpPr txBox="1">
            <a:spLocks noGrp="1"/>
          </p:cNvSpPr>
          <p:nvPr>
            <p:ph type="subTitle" idx="5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14"/>
          <p:cNvSpPr txBox="1">
            <a:spLocks noGrp="1"/>
          </p:cNvSpPr>
          <p:nvPr>
            <p:ph type="title" idx="6" hasCustomPrompt="1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14"/>
          <p:cNvSpPr txBox="1">
            <a:spLocks noGrp="1"/>
          </p:cNvSpPr>
          <p:nvPr>
            <p:ph type="title" idx="7" hasCustomPrompt="1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3" name="Google Shape;53;p14"/>
          <p:cNvSpPr txBox="1">
            <a:spLocks noGrp="1"/>
          </p:cNvSpPr>
          <p:nvPr>
            <p:ph type="title" idx="8" hasCustomPrompt="1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5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25"/>
          <p:cNvSpPr txBox="1">
            <a:spLocks noGrp="1"/>
          </p:cNvSpPr>
          <p:nvPr>
            <p:ph type="title" idx="2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4" name="Google Shape;94;p25"/>
          <p:cNvSpPr txBox="1">
            <a:spLocks noGrp="1"/>
          </p:cNvSpPr>
          <p:nvPr>
            <p:ph type="subTitle" idx="1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5" name="Google Shape;95;p25"/>
          <p:cNvSpPr txBox="1">
            <a:spLocks noGrp="1"/>
          </p:cNvSpPr>
          <p:nvPr>
            <p:ph type="title" idx="3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6" name="Google Shape;96;p25"/>
          <p:cNvSpPr txBox="1">
            <a:spLocks noGrp="1"/>
          </p:cNvSpPr>
          <p:nvPr>
            <p:ph type="subTitle" idx="4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7" name="Google Shape;97;p25"/>
          <p:cNvSpPr txBox="1">
            <a:spLocks noGrp="1"/>
          </p:cNvSpPr>
          <p:nvPr>
            <p:ph type="title" idx="5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8" name="Google Shape;98;p25"/>
          <p:cNvSpPr txBox="1">
            <a:spLocks noGrp="1"/>
          </p:cNvSpPr>
          <p:nvPr>
            <p:ph type="subTitle" idx="6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9" name="Google Shape;99;p25"/>
          <p:cNvSpPr txBox="1">
            <a:spLocks noGrp="1"/>
          </p:cNvSpPr>
          <p:nvPr>
            <p:ph type="title" idx="7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0" name="Google Shape;100;p25"/>
          <p:cNvSpPr txBox="1">
            <a:spLocks noGrp="1"/>
          </p:cNvSpPr>
          <p:nvPr>
            <p:ph type="subTitle" idx="8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2"/>
          <p:cNvSpPr txBox="1">
            <a:spLocks noGrp="1"/>
          </p:cNvSpPr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3" name="Google Shape;143;p32"/>
          <p:cNvSpPr txBox="1">
            <a:spLocks noGrp="1"/>
          </p:cNvSpPr>
          <p:nvPr>
            <p:ph type="subTitle" idx="1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5" r:id="rId4"/>
    <p:sldLayoutId id="2147483658" r:id="rId5"/>
    <p:sldLayoutId id="2147483659" r:id="rId6"/>
    <p:sldLayoutId id="2147483660" r:id="rId7"/>
    <p:sldLayoutId id="2147483671" r:id="rId8"/>
    <p:sldLayoutId id="2147483678" r:id="rId9"/>
    <p:sldLayoutId id="2147483684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8"/>
          <p:cNvSpPr txBox="1">
            <a:spLocks noGrp="1"/>
          </p:cNvSpPr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effectLst>
            <a:outerShdw blurRad="142875" dist="19050" dir="87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SadnessLearn</a:t>
            </a:r>
            <a:endParaRPr dirty="0"/>
          </a:p>
        </p:txBody>
      </p:sp>
      <p:sp>
        <p:nvSpPr>
          <p:cNvPr id="163" name="Google Shape;163;p38"/>
          <p:cNvSpPr txBox="1">
            <a:spLocks noGrp="1"/>
          </p:cNvSpPr>
          <p:nvPr>
            <p:ph type="subTitle" idx="1"/>
          </p:nvPr>
        </p:nvSpPr>
        <p:spPr>
          <a:xfrm>
            <a:off x="2143669" y="3604638"/>
            <a:ext cx="4856662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Команда</a:t>
            </a:r>
            <a:r>
              <a:rPr lang="en-US" dirty="0"/>
              <a:t>: </a:t>
            </a:r>
            <a:r>
              <a:rPr lang="en" dirty="0"/>
              <a:t>Sadness</a:t>
            </a:r>
            <a:r>
              <a:rPr lang="en-US" dirty="0"/>
              <a:t>Mood</a:t>
            </a:r>
            <a:endParaRPr dirty="0"/>
          </a:p>
        </p:txBody>
      </p:sp>
      <p:sp>
        <p:nvSpPr>
          <p:cNvPr id="164" name="Google Shape;164;p38"/>
          <p:cNvSpPr txBox="1">
            <a:spLocks noGrp="1"/>
          </p:cNvSpPr>
          <p:nvPr>
            <p:ph type="ctrTitle"/>
          </p:nvPr>
        </p:nvSpPr>
        <p:spPr>
          <a:xfrm>
            <a:off x="2492925" y="2596419"/>
            <a:ext cx="4158150" cy="464700"/>
          </a:xfrm>
          <a:prstGeom prst="rect">
            <a:avLst/>
          </a:prstGeom>
          <a:effectLst>
            <a:outerShdw blurRad="100013" dist="19050" dir="84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200" b="0" dirty="0">
                <a:latin typeface="Montserrat ExtraLight"/>
                <a:ea typeface="Montserrat ExtraLight"/>
                <a:cs typeface="Montserrat ExtraLight"/>
                <a:sym typeface="Montserrat ExtraLight"/>
              </a:rPr>
              <a:t>Обучающее приложение</a:t>
            </a:r>
            <a:endParaRPr sz="2200" b="0" dirty="0"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cxnSp>
        <p:nvCxnSpPr>
          <p:cNvPr id="165" name="Google Shape;165;p38"/>
          <p:cNvCxnSpPr/>
          <p:nvPr/>
        </p:nvCxnSpPr>
        <p:spPr>
          <a:xfrm>
            <a:off x="3190500" y="256517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9"/>
          <p:cNvSpPr txBox="1">
            <a:spLocks noGrp="1"/>
          </p:cNvSpPr>
          <p:nvPr>
            <p:ph type="title"/>
          </p:nvPr>
        </p:nvSpPr>
        <p:spPr>
          <a:xfrm>
            <a:off x="609887" y="137843"/>
            <a:ext cx="1911857" cy="6400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Backlog</a:t>
            </a:r>
            <a:endParaRPr dirty="0"/>
          </a:p>
        </p:txBody>
      </p:sp>
      <p:sp>
        <p:nvSpPr>
          <p:cNvPr id="171" name="Google Shape;171;p39"/>
          <p:cNvSpPr txBox="1">
            <a:spLocks noGrp="1"/>
          </p:cNvSpPr>
          <p:nvPr>
            <p:ph type="body" idx="1"/>
          </p:nvPr>
        </p:nvSpPr>
        <p:spPr>
          <a:xfrm>
            <a:off x="202693" y="777882"/>
            <a:ext cx="8498395" cy="42277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rgbClr val="00B0F0"/>
              </a:buClr>
            </a:pPr>
            <a:r>
              <a:rPr lang="ru-RU" sz="1400" u="sng" dirty="0">
                <a:uFill>
                  <a:solidFill>
                    <a:srgbClr val="FFAB40"/>
                  </a:solidFill>
                </a:uFill>
              </a:rPr>
              <a:t>Создание макета стартового окна						</a:t>
            </a:r>
          </a:p>
          <a:p>
            <a:pPr>
              <a:buClr>
                <a:srgbClr val="00B0F0"/>
              </a:buClr>
            </a:pPr>
            <a:r>
              <a:rPr lang="ru-RU" sz="1400" u="sng" dirty="0">
                <a:uFill>
                  <a:solidFill>
                    <a:srgbClr val="FFAB40"/>
                  </a:solidFill>
                </a:uFill>
              </a:rPr>
              <a:t>Создание сервера с базой данных 					</a:t>
            </a:r>
          </a:p>
          <a:p>
            <a:pPr>
              <a:buClr>
                <a:srgbClr val="00B0F0"/>
              </a:buClr>
            </a:pPr>
            <a:r>
              <a:rPr lang="ru-RU" sz="1400" u="sng" dirty="0">
                <a:uFill>
                  <a:solidFill>
                    <a:srgbClr val="FFAB40"/>
                  </a:solidFill>
                </a:uFill>
              </a:rPr>
              <a:t>Подключение к базе данных 						</a:t>
            </a:r>
          </a:p>
          <a:p>
            <a:pPr>
              <a:buClr>
                <a:srgbClr val="00B0F0"/>
              </a:buClr>
            </a:pPr>
            <a:r>
              <a:rPr lang="ru-RU" sz="1400" u="sng" dirty="0">
                <a:uFill>
                  <a:solidFill>
                    <a:srgbClr val="FFAB40"/>
                  </a:solidFill>
                </a:uFill>
              </a:rPr>
              <a:t>Создание админ панели для сервера 					</a:t>
            </a:r>
          </a:p>
          <a:p>
            <a:pPr>
              <a:buClr>
                <a:srgbClr val="00B0F0"/>
              </a:buClr>
            </a:pPr>
            <a:r>
              <a:rPr lang="ru-RU" sz="1400" u="sng" dirty="0">
                <a:uFill>
                  <a:solidFill>
                    <a:srgbClr val="FFAB40"/>
                  </a:solidFill>
                </a:uFill>
              </a:rPr>
              <a:t>Авторизация и аутентификация 						</a:t>
            </a:r>
          </a:p>
          <a:p>
            <a:pPr>
              <a:buClr>
                <a:srgbClr val="00B0F0"/>
              </a:buClr>
            </a:pPr>
            <a:r>
              <a:rPr lang="ru-RU" sz="1400" u="sng" dirty="0">
                <a:uFill>
                  <a:solidFill>
                    <a:srgbClr val="FFAB40"/>
                  </a:solidFill>
                </a:uFill>
              </a:rPr>
              <a:t>Подготовить материалы для заданий					</a:t>
            </a:r>
          </a:p>
          <a:p>
            <a:pPr>
              <a:buClr>
                <a:srgbClr val="00B0F0"/>
              </a:buClr>
            </a:pPr>
            <a:r>
              <a:rPr lang="ru-RU" sz="1400" u="sng" dirty="0">
                <a:uFill>
                  <a:solidFill>
                    <a:srgbClr val="FFAB40"/>
                  </a:solidFill>
                </a:uFill>
              </a:rPr>
              <a:t>Написание сценария 							</a:t>
            </a:r>
          </a:p>
          <a:p>
            <a:pPr>
              <a:buClr>
                <a:srgbClr val="00B0F0"/>
              </a:buClr>
            </a:pPr>
            <a:r>
              <a:rPr lang="ru-RU" sz="1400" u="sng" dirty="0">
                <a:uFill>
                  <a:solidFill>
                    <a:srgbClr val="FFAB40"/>
                  </a:solidFill>
                </a:uFill>
              </a:rPr>
              <a:t>Создание прототипа приложения 					</a:t>
            </a:r>
          </a:p>
          <a:p>
            <a:pPr>
              <a:buClr>
                <a:srgbClr val="00B0F0"/>
              </a:buClr>
            </a:pPr>
            <a:r>
              <a:rPr lang="ru-RU" sz="1400" u="sng" dirty="0">
                <a:uFill>
                  <a:solidFill>
                    <a:srgbClr val="FFAB40"/>
                  </a:solidFill>
                </a:uFill>
              </a:rPr>
              <a:t>Реализация базового функционала решения задач				</a:t>
            </a:r>
          </a:p>
          <a:p>
            <a:pPr>
              <a:buClr>
                <a:srgbClr val="00B0F0"/>
              </a:buClr>
            </a:pPr>
            <a:r>
              <a:rPr lang="ru-RU" sz="1400" u="sng" dirty="0">
                <a:uFill>
                  <a:solidFill>
                    <a:srgbClr val="FFAB40"/>
                  </a:solidFill>
                </a:uFill>
              </a:rPr>
              <a:t>Связать задачи с сюжетом						</a:t>
            </a:r>
          </a:p>
          <a:p>
            <a:pPr>
              <a:buClr>
                <a:srgbClr val="00B0F0"/>
              </a:buClr>
            </a:pPr>
            <a:r>
              <a:rPr lang="ru-RU" sz="1400" u="sng" dirty="0">
                <a:uFill>
                  <a:solidFill>
                    <a:srgbClr val="FFAB40"/>
                  </a:solidFill>
                </a:uFill>
              </a:rPr>
              <a:t>Создание песочницы для языка </a:t>
            </a:r>
            <a:r>
              <a:rPr lang="ru-RU" sz="1400" u="sng" dirty="0" err="1">
                <a:uFill>
                  <a:solidFill>
                    <a:srgbClr val="FFAB40"/>
                  </a:solidFill>
                </a:uFill>
              </a:rPr>
              <a:t>java</a:t>
            </a:r>
            <a:r>
              <a:rPr lang="ru-RU" sz="1400" u="sng" dirty="0">
                <a:uFill>
                  <a:solidFill>
                    <a:srgbClr val="FFAB40"/>
                  </a:solidFill>
                </a:uFill>
              </a:rPr>
              <a:t>					</a:t>
            </a:r>
          </a:p>
          <a:p>
            <a:pPr>
              <a:buClr>
                <a:srgbClr val="00B0F0"/>
              </a:buClr>
            </a:pPr>
            <a:r>
              <a:rPr lang="ru-RU" sz="1400" u="sng" dirty="0">
                <a:uFill>
                  <a:solidFill>
                    <a:srgbClr val="FFAB40"/>
                  </a:solidFill>
                </a:uFill>
              </a:rPr>
              <a:t>Минимальный пользовательский интерфейс 				</a:t>
            </a:r>
          </a:p>
          <a:p>
            <a:pPr>
              <a:buClr>
                <a:srgbClr val="00B0F0"/>
              </a:buClr>
            </a:pPr>
            <a:r>
              <a:rPr lang="ru-RU" sz="1400" u="sng" dirty="0">
                <a:uFill>
                  <a:solidFill>
                    <a:srgbClr val="FFAB40"/>
                  </a:solidFill>
                </a:uFill>
              </a:rPr>
              <a:t>Специальные и модульные задачи					</a:t>
            </a:r>
          </a:p>
          <a:p>
            <a:pPr>
              <a:buClr>
                <a:srgbClr val="00B0F0"/>
              </a:buClr>
            </a:pPr>
            <a:r>
              <a:rPr lang="ru-RU" sz="1400" u="sng" dirty="0">
                <a:uFill>
                  <a:solidFill>
                    <a:srgbClr val="FFAB40"/>
                  </a:solidFill>
                </a:uFill>
              </a:rPr>
              <a:t>Внутриигровой магазин							</a:t>
            </a:r>
          </a:p>
          <a:p>
            <a:pPr>
              <a:buClr>
                <a:srgbClr val="00B0F0"/>
              </a:buClr>
            </a:pPr>
            <a:r>
              <a:rPr lang="ru-RU" sz="1400" u="sng" dirty="0">
                <a:uFill>
                  <a:solidFill>
                    <a:srgbClr val="FFAB40"/>
                  </a:solidFill>
                </a:uFill>
              </a:rPr>
              <a:t>Доработка пользовательского интерфейса 					</a:t>
            </a:r>
          </a:p>
          <a:p>
            <a:pPr>
              <a:buClr>
                <a:srgbClr val="00B0F0"/>
              </a:buClr>
            </a:pPr>
            <a:r>
              <a:rPr lang="ru-RU" sz="1400" u="sng" dirty="0">
                <a:uFill>
                  <a:solidFill>
                    <a:srgbClr val="FFAB40"/>
                  </a:solidFill>
                </a:uFill>
              </a:rPr>
              <a:t>Подготовка 2D-графики 						</a:t>
            </a:r>
          </a:p>
          <a:p>
            <a:pPr>
              <a:buClr>
                <a:srgbClr val="00B0F0"/>
              </a:buClr>
            </a:pPr>
            <a:r>
              <a:rPr lang="ru-RU" sz="1400" u="sng" dirty="0">
                <a:uFill>
                  <a:solidFill>
                    <a:srgbClr val="FFAB40"/>
                  </a:solidFill>
                </a:uFill>
              </a:rPr>
              <a:t>Создание кастомизируемого персонажа 					</a:t>
            </a:r>
          </a:p>
          <a:p>
            <a:pPr>
              <a:buClr>
                <a:srgbClr val="00B0F0"/>
              </a:buClr>
            </a:pPr>
            <a:r>
              <a:rPr lang="ru-RU" sz="1400" u="sng" dirty="0">
                <a:uFill>
                  <a:solidFill>
                    <a:srgbClr val="FFAB40"/>
                  </a:solidFill>
                </a:uFill>
              </a:rPr>
              <a:t>Создание технической поддержки					</a:t>
            </a:r>
          </a:p>
          <a:p>
            <a:pPr>
              <a:buClr>
                <a:srgbClr val="00B0F0"/>
              </a:buClr>
            </a:pPr>
            <a:r>
              <a:rPr lang="ru-RU" sz="1400" u="sng" dirty="0">
                <a:uFill>
                  <a:solidFill>
                    <a:srgbClr val="FFAB40"/>
                  </a:solidFill>
                </a:uFill>
              </a:rPr>
              <a:t>Тестирование и исправление ошибок					</a:t>
            </a:r>
            <a:endParaRPr lang="ru-RU" u="sng" dirty="0">
              <a:uFill>
                <a:solidFill>
                  <a:srgbClr val="FFAB40"/>
                </a:solidFill>
              </a:uFill>
            </a:endParaRPr>
          </a:p>
        </p:txBody>
      </p:sp>
      <p:cxnSp>
        <p:nvCxnSpPr>
          <p:cNvPr id="172" name="Google Shape;172;p39"/>
          <p:cNvCxnSpPr/>
          <p:nvPr/>
        </p:nvCxnSpPr>
        <p:spPr>
          <a:xfrm>
            <a:off x="697587" y="106840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3" name="Google Shape;171;p39">
            <a:extLst>
              <a:ext uri="{FF2B5EF4-FFF2-40B4-BE49-F238E27FC236}">
                <a16:creationId xmlns:a16="http://schemas.microsoft.com/office/drawing/2014/main" id="{EC599BEB-23B5-D378-92FB-277132F96AB3}"/>
              </a:ext>
            </a:extLst>
          </p:cNvPr>
          <p:cNvSpPr txBox="1">
            <a:spLocks/>
          </p:cNvSpPr>
          <p:nvPr/>
        </p:nvSpPr>
        <p:spPr>
          <a:xfrm>
            <a:off x="5664995" y="777881"/>
            <a:ext cx="4217194" cy="43084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16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Montserrat"/>
              <a:buChar char="●"/>
              <a:defRPr sz="115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01625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Montserrat"/>
              <a:buChar char="○"/>
              <a:defRPr sz="115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01625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Montserrat"/>
              <a:buChar char="■"/>
              <a:defRPr sz="115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01625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Montserrat"/>
              <a:buChar char="●"/>
              <a:defRPr sz="115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01625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Montserrat"/>
              <a:buChar char="○"/>
              <a:defRPr sz="115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01625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Montserrat"/>
              <a:buChar char="■"/>
              <a:defRPr sz="115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01625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Montserrat"/>
              <a:buChar char="●"/>
              <a:defRPr sz="115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01625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Montserrat"/>
              <a:buChar char="○"/>
              <a:defRPr sz="115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01625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Font typeface="Montserrat"/>
              <a:buChar char="■"/>
              <a:defRPr sz="115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155575" indent="0">
              <a:buClr>
                <a:srgbClr val="00B0F0"/>
              </a:buClr>
              <a:buNone/>
            </a:pPr>
            <a:r>
              <a:rPr lang="ru-RU" sz="1400" dirty="0"/>
              <a:t>Елена Парамонова</a:t>
            </a:r>
          </a:p>
          <a:p>
            <a:pPr marL="155575" indent="0">
              <a:buClr>
                <a:srgbClr val="00B0F0"/>
              </a:buClr>
              <a:buNone/>
            </a:pPr>
            <a:r>
              <a:rPr lang="ru-RU" sz="1400" dirty="0"/>
              <a:t>Михаил Перов</a:t>
            </a:r>
          </a:p>
          <a:p>
            <a:pPr marL="155575" indent="0">
              <a:buClr>
                <a:srgbClr val="00B0F0"/>
              </a:buClr>
              <a:buNone/>
            </a:pPr>
            <a:r>
              <a:rPr lang="ru-RU" sz="1400" dirty="0"/>
              <a:t>Сергей Усачев</a:t>
            </a:r>
          </a:p>
          <a:p>
            <a:pPr marL="155575" indent="0">
              <a:buClr>
                <a:srgbClr val="00B0F0"/>
              </a:buClr>
              <a:buNone/>
            </a:pPr>
            <a:r>
              <a:rPr lang="ru-RU" sz="1400" dirty="0"/>
              <a:t>Михаил Перов</a:t>
            </a:r>
          </a:p>
          <a:p>
            <a:pPr marL="155575" indent="0">
              <a:buClr>
                <a:srgbClr val="00B0F0"/>
              </a:buClr>
              <a:buNone/>
            </a:pPr>
            <a:r>
              <a:rPr lang="ru-RU" sz="1400" dirty="0"/>
              <a:t>Михаил Перов</a:t>
            </a:r>
          </a:p>
          <a:p>
            <a:pPr marL="155575" indent="0">
              <a:buClr>
                <a:srgbClr val="00B0F0"/>
              </a:buClr>
              <a:buNone/>
            </a:pPr>
            <a:r>
              <a:rPr lang="ru-RU" sz="1400" dirty="0"/>
              <a:t>Дмитрий Савельев</a:t>
            </a:r>
          </a:p>
          <a:p>
            <a:pPr marL="155575" indent="0">
              <a:buClr>
                <a:srgbClr val="00B0F0"/>
              </a:buClr>
              <a:buNone/>
            </a:pPr>
            <a:r>
              <a:rPr lang="ru-RU" sz="1400" dirty="0"/>
              <a:t>Дмитрий Савельев</a:t>
            </a:r>
          </a:p>
          <a:p>
            <a:pPr marL="155575" indent="0">
              <a:buClr>
                <a:srgbClr val="00B0F0"/>
              </a:buClr>
              <a:buNone/>
            </a:pPr>
            <a:r>
              <a:rPr lang="ru-RU" sz="1400" dirty="0"/>
              <a:t>Сергей Усачев</a:t>
            </a:r>
          </a:p>
          <a:p>
            <a:pPr marL="155575" indent="0">
              <a:buClr>
                <a:srgbClr val="00B0F0"/>
              </a:buClr>
              <a:buNone/>
            </a:pPr>
            <a:r>
              <a:rPr lang="ru-RU" sz="1400" dirty="0"/>
              <a:t>Сергей Усачев</a:t>
            </a:r>
          </a:p>
          <a:p>
            <a:pPr marL="155575" indent="0">
              <a:buClr>
                <a:srgbClr val="00B0F0"/>
              </a:buClr>
              <a:buNone/>
            </a:pPr>
            <a:r>
              <a:rPr lang="ru-RU" sz="1400" dirty="0"/>
              <a:t>Дмитрий Савельев</a:t>
            </a:r>
          </a:p>
          <a:p>
            <a:pPr marL="155575" indent="0">
              <a:buClr>
                <a:srgbClr val="00B0F0"/>
              </a:buClr>
              <a:buNone/>
            </a:pPr>
            <a:r>
              <a:rPr lang="ru-RU" sz="1400" dirty="0"/>
              <a:t>Сергей Усачев</a:t>
            </a:r>
          </a:p>
          <a:p>
            <a:pPr marL="155575" indent="0">
              <a:buClr>
                <a:srgbClr val="00B0F0"/>
              </a:buClr>
              <a:buNone/>
            </a:pPr>
            <a:r>
              <a:rPr lang="ru-RU" sz="1400" dirty="0"/>
              <a:t>Елена Парамонова</a:t>
            </a:r>
          </a:p>
          <a:p>
            <a:pPr marL="155575" indent="0">
              <a:buClr>
                <a:srgbClr val="00B0F0"/>
              </a:buClr>
              <a:buNone/>
            </a:pPr>
            <a:r>
              <a:rPr lang="ru-RU" sz="1400" dirty="0"/>
              <a:t>Дмитрий Савельев</a:t>
            </a:r>
          </a:p>
          <a:p>
            <a:pPr marL="155575" indent="0">
              <a:buClr>
                <a:srgbClr val="00B0F0"/>
              </a:buClr>
              <a:buNone/>
            </a:pPr>
            <a:r>
              <a:rPr lang="ru-RU" sz="1400" dirty="0"/>
              <a:t>Сергей Усачев</a:t>
            </a:r>
          </a:p>
          <a:p>
            <a:pPr marL="155575" indent="0">
              <a:buClr>
                <a:srgbClr val="00B0F0"/>
              </a:buClr>
              <a:buNone/>
            </a:pPr>
            <a:r>
              <a:rPr lang="ru-RU" sz="1400" dirty="0"/>
              <a:t>Елена Парамонова</a:t>
            </a:r>
          </a:p>
          <a:p>
            <a:pPr marL="155575" indent="0">
              <a:buClr>
                <a:srgbClr val="00B0F0"/>
              </a:buClr>
              <a:buNone/>
            </a:pPr>
            <a:r>
              <a:rPr lang="ru-RU" sz="1400" dirty="0"/>
              <a:t>Елена Парамонова</a:t>
            </a:r>
          </a:p>
          <a:p>
            <a:pPr marL="155575" indent="0">
              <a:buClr>
                <a:srgbClr val="00B0F0"/>
              </a:buClr>
              <a:buNone/>
            </a:pPr>
            <a:r>
              <a:rPr lang="ru-RU" sz="1400" dirty="0"/>
              <a:t>Елена Парамонова</a:t>
            </a:r>
          </a:p>
          <a:p>
            <a:pPr marL="155575" indent="0">
              <a:buClr>
                <a:srgbClr val="00B0F0"/>
              </a:buClr>
              <a:buNone/>
            </a:pPr>
            <a:r>
              <a:rPr lang="ru-RU" sz="1400" dirty="0"/>
              <a:t>Сергей Усачев</a:t>
            </a:r>
          </a:p>
          <a:p>
            <a:pPr marL="155575" indent="0">
              <a:buClr>
                <a:srgbClr val="00B0F0"/>
              </a:buClr>
              <a:buNone/>
            </a:pPr>
            <a:r>
              <a:rPr lang="ru-RU" sz="1400" dirty="0"/>
              <a:t>Елена Парамонова</a:t>
            </a:r>
            <a:endParaRPr lang="ru-RU" dirty="0"/>
          </a:p>
          <a:p>
            <a:pPr marL="914400">
              <a:buClr>
                <a:schemeClr val="accent2"/>
              </a:buClr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49692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72;p53">
            <a:extLst>
              <a:ext uri="{FF2B5EF4-FFF2-40B4-BE49-F238E27FC236}">
                <a16:creationId xmlns:a16="http://schemas.microsoft.com/office/drawing/2014/main" id="{7C45C864-DE0D-1446-8178-D4266269AA1F}"/>
              </a:ext>
            </a:extLst>
          </p:cNvPr>
          <p:cNvSpPr txBox="1">
            <a:spLocks/>
          </p:cNvSpPr>
          <p:nvPr/>
        </p:nvSpPr>
        <p:spPr>
          <a:xfrm>
            <a:off x="467011" y="-50700"/>
            <a:ext cx="6583870" cy="9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 ExtraBold"/>
              <a:buNone/>
              <a:defRPr sz="3600" b="1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/>
            <a:r>
              <a:rPr lang="ru-RU" sz="2400" dirty="0">
                <a:solidFill>
                  <a:srgbClr val="FFAB40"/>
                </a:solidFill>
              </a:rPr>
              <a:t>Анализ рисков</a:t>
            </a:r>
            <a:r>
              <a:rPr lang="ru-RU" dirty="0">
                <a:solidFill>
                  <a:srgbClr val="FFAB40"/>
                </a:solidFill>
              </a:rPr>
              <a:t>	</a:t>
            </a:r>
          </a:p>
        </p:txBody>
      </p:sp>
      <p:cxnSp>
        <p:nvCxnSpPr>
          <p:cNvPr id="9" name="Google Shape;373;p53">
            <a:extLst>
              <a:ext uri="{FF2B5EF4-FFF2-40B4-BE49-F238E27FC236}">
                <a16:creationId xmlns:a16="http://schemas.microsoft.com/office/drawing/2014/main" id="{78FE325D-586B-7B52-4097-E0B5663F013E}"/>
              </a:ext>
            </a:extLst>
          </p:cNvPr>
          <p:cNvCxnSpPr/>
          <p:nvPr/>
        </p:nvCxnSpPr>
        <p:spPr>
          <a:xfrm>
            <a:off x="619005" y="161185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graphicFrame>
        <p:nvGraphicFramePr>
          <p:cNvPr id="7" name="Таблица 6">
            <a:extLst>
              <a:ext uri="{FF2B5EF4-FFF2-40B4-BE49-F238E27FC236}">
                <a16:creationId xmlns:a16="http://schemas.microsoft.com/office/drawing/2014/main" id="{95CA5B0E-0DB2-1A30-973A-475FC62937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8462770"/>
              </p:ext>
            </p:extLst>
          </p:nvPr>
        </p:nvGraphicFramePr>
        <p:xfrm>
          <a:off x="982266" y="550069"/>
          <a:ext cx="7179467" cy="4500492"/>
        </p:xfrm>
        <a:graphic>
          <a:graphicData uri="http://schemas.openxmlformats.org/drawingml/2006/table">
            <a:tbl>
              <a:tblPr>
                <a:tableStyleId>{77A0CF38-1C2B-433E-8A83-26E3C1A64ED2}</a:tableStyleId>
              </a:tblPr>
              <a:tblGrid>
                <a:gridCol w="253243">
                  <a:extLst>
                    <a:ext uri="{9D8B030D-6E8A-4147-A177-3AD203B41FA5}">
                      <a16:colId xmlns:a16="http://schemas.microsoft.com/office/drawing/2014/main" val="3646660431"/>
                    </a:ext>
                  </a:extLst>
                </a:gridCol>
                <a:gridCol w="2838443">
                  <a:extLst>
                    <a:ext uri="{9D8B030D-6E8A-4147-A177-3AD203B41FA5}">
                      <a16:colId xmlns:a16="http://schemas.microsoft.com/office/drawing/2014/main" val="3160488950"/>
                    </a:ext>
                  </a:extLst>
                </a:gridCol>
                <a:gridCol w="2353060">
                  <a:extLst>
                    <a:ext uri="{9D8B030D-6E8A-4147-A177-3AD203B41FA5}">
                      <a16:colId xmlns:a16="http://schemas.microsoft.com/office/drawing/2014/main" val="3468471362"/>
                    </a:ext>
                  </a:extLst>
                </a:gridCol>
                <a:gridCol w="544474">
                  <a:extLst>
                    <a:ext uri="{9D8B030D-6E8A-4147-A177-3AD203B41FA5}">
                      <a16:colId xmlns:a16="http://schemas.microsoft.com/office/drawing/2014/main" val="2992284846"/>
                    </a:ext>
                  </a:extLst>
                </a:gridCol>
                <a:gridCol w="620447">
                  <a:extLst>
                    <a:ext uri="{9D8B030D-6E8A-4147-A177-3AD203B41FA5}">
                      <a16:colId xmlns:a16="http://schemas.microsoft.com/office/drawing/2014/main" val="1760648939"/>
                    </a:ext>
                  </a:extLst>
                </a:gridCol>
                <a:gridCol w="569800">
                  <a:extLst>
                    <a:ext uri="{9D8B030D-6E8A-4147-A177-3AD203B41FA5}">
                      <a16:colId xmlns:a16="http://schemas.microsoft.com/office/drawing/2014/main" val="3120756624"/>
                    </a:ext>
                  </a:extLst>
                </a:gridCol>
              </a:tblGrid>
              <a:tr h="107734">
                <a:tc gridSpan="6">
                  <a:txBody>
                    <a:bodyPr/>
                    <a:lstStyle/>
                    <a:p>
                      <a:pPr algn="ctr" fontAlgn="b"/>
                      <a:r>
                        <a:rPr lang="ru-RU" sz="700" b="0" u="none" strike="noStrike">
                          <a:solidFill>
                            <a:schemeClr val="bg1"/>
                          </a:solidFill>
                          <a:effectLst/>
                        </a:rPr>
                        <a:t>Таблица рисков</a:t>
                      </a:r>
                      <a:endParaRPr lang="ru-RU" sz="7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13" marR="3413" marT="3413" marB="0" anchor="b">
                    <a:solidFill>
                      <a:srgbClr val="00163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3937837"/>
                  </a:ext>
                </a:extLst>
              </a:tr>
              <a:tr h="107734">
                <a:tc>
                  <a:txBody>
                    <a:bodyPr/>
                    <a:lstStyle/>
                    <a:p>
                      <a:pPr algn="l" fontAlgn="b"/>
                      <a:endParaRPr lang="ru-RU" sz="7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13" marR="3413" marT="3413" marB="0" anchor="b">
                    <a:solidFill>
                      <a:srgbClr val="00163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7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13" marR="3413" marT="3413" marB="0" anchor="b">
                    <a:solidFill>
                      <a:srgbClr val="00163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7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13" marR="3413" marT="3413" marB="0" anchor="b">
                    <a:solidFill>
                      <a:srgbClr val="00163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7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13" marR="3413" marT="3413" marB="0" anchor="b">
                    <a:solidFill>
                      <a:srgbClr val="00163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7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13" marR="3413" marT="3413" marB="0" anchor="b">
                    <a:solidFill>
                      <a:srgbClr val="00163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7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13" marR="3413" marT="3413" marB="0" anchor="b">
                    <a:solidFill>
                      <a:srgbClr val="0016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9093829"/>
                  </a:ext>
                </a:extLst>
              </a:tr>
              <a:tr h="107734">
                <a:tc>
                  <a:txBody>
                    <a:bodyPr/>
                    <a:lstStyle/>
                    <a:p>
                      <a:pPr algn="ctr" fontAlgn="b"/>
                      <a:r>
                        <a:rPr lang="ru-RU" sz="700" b="0" u="none" strike="noStrike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ru-RU" sz="7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13" marR="3413" marT="3413" marB="0" anchor="b">
                    <a:solidFill>
                      <a:srgbClr val="001633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ru-RU" sz="700" b="0" u="none" strike="noStrike">
                          <a:solidFill>
                            <a:schemeClr val="bg1"/>
                          </a:solidFill>
                          <a:effectLst/>
                        </a:rPr>
                        <a:t>Риск</a:t>
                      </a:r>
                      <a:endParaRPr lang="ru-RU" sz="7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13" marR="3413" marT="3413" marB="0" anchor="b">
                    <a:solidFill>
                      <a:srgbClr val="00163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700" b="0" u="none" strike="noStrike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ru-RU" sz="7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13" marR="3413" marT="3413" marB="0" anchor="b">
                    <a:solidFill>
                      <a:srgbClr val="00163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700" b="0" u="none" strike="noStrike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ru-RU" sz="7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13" marR="3413" marT="3413" marB="0" anchor="b">
                    <a:solidFill>
                      <a:srgbClr val="00163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700" b="0" u="none" strike="noStrike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ru-RU" sz="7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13" marR="3413" marT="3413" marB="0" anchor="b">
                    <a:solidFill>
                      <a:srgbClr val="0016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5032413"/>
                  </a:ext>
                </a:extLst>
              </a:tr>
              <a:tr h="202002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7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№</a:t>
                      </a:r>
                      <a:endParaRPr lang="ru-RU" sz="7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13" marR="3413" marT="3413" marB="0" anchor="ctr">
                    <a:solidFill>
                      <a:srgbClr val="00163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700" b="0" u="none" strike="noStrike">
                          <a:solidFill>
                            <a:schemeClr val="bg1"/>
                          </a:solidFill>
                          <a:effectLst/>
                        </a:rPr>
                        <a:t>Условие</a:t>
                      </a:r>
                      <a:endParaRPr lang="ru-RU" sz="7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13" marR="3413" marT="3413" marB="0" anchor="ctr">
                    <a:solidFill>
                      <a:srgbClr val="00163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700" b="0" u="none" strike="noStrike">
                          <a:solidFill>
                            <a:schemeClr val="bg1"/>
                          </a:solidFill>
                          <a:effectLst/>
                        </a:rPr>
                        <a:t>Последствия</a:t>
                      </a:r>
                      <a:endParaRPr lang="ru-RU" sz="7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13" marR="3413" marT="3413" marB="0" anchor="ctr">
                    <a:solidFill>
                      <a:srgbClr val="00163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700" b="0" u="none" strike="noStrike">
                          <a:solidFill>
                            <a:schemeClr val="bg1"/>
                          </a:solidFill>
                          <a:effectLst/>
                        </a:rPr>
                        <a:t>Вероятность</a:t>
                      </a:r>
                      <a:endParaRPr lang="ru-RU" sz="7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13" marR="3413" marT="3413" marB="0" anchor="ctr">
                    <a:solidFill>
                      <a:srgbClr val="00163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700" b="0" u="none" strike="noStrike">
                          <a:solidFill>
                            <a:schemeClr val="bg1"/>
                          </a:solidFill>
                          <a:effectLst/>
                        </a:rPr>
                        <a:t>Ущерб</a:t>
                      </a:r>
                      <a:endParaRPr lang="ru-RU" sz="7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13" marR="3413" marT="3413" marB="0" anchor="ctr">
                    <a:solidFill>
                      <a:srgbClr val="00163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700" b="0" u="none" strike="noStrike">
                          <a:solidFill>
                            <a:schemeClr val="bg1"/>
                          </a:solidFill>
                          <a:effectLst/>
                        </a:rPr>
                        <a:t>Влияние</a:t>
                      </a:r>
                      <a:endParaRPr lang="ru-RU" sz="7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13" marR="3413" marT="3413" marB="0" anchor="ctr">
                    <a:solidFill>
                      <a:srgbClr val="0016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2473500"/>
                  </a:ext>
                </a:extLst>
              </a:tr>
              <a:tr h="305247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7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  <a:endParaRPr lang="ru-RU" sz="7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13" marR="3413" marT="3413" marB="0" anchor="ctr">
                    <a:solidFill>
                      <a:srgbClr val="00163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7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Работа над проектом не регулярна</a:t>
                      </a:r>
                      <a:endParaRPr lang="ru-RU" sz="7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13" marR="3413" marT="3413" marB="0" anchor="ctr">
                    <a:solidFill>
                      <a:srgbClr val="00163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700" b="0" u="none" strike="noStrike">
                          <a:solidFill>
                            <a:schemeClr val="bg1"/>
                          </a:solidFill>
                          <a:effectLst/>
                        </a:rPr>
                        <a:t>Проект не будет полностью готов к сроку сдачи</a:t>
                      </a:r>
                      <a:endParaRPr lang="ru-RU" sz="7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13" marR="3413" marT="3413" marB="0" anchor="ctr">
                    <a:solidFill>
                      <a:srgbClr val="00163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3</a:t>
                      </a:r>
                      <a:endParaRPr lang="ru-RU" sz="9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13" marR="3413" marT="3413" marB="0" anchor="ctr">
                    <a:solidFill>
                      <a:srgbClr val="00163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0" u="none" strike="noStrike">
                          <a:solidFill>
                            <a:schemeClr val="bg1"/>
                          </a:solidFill>
                          <a:effectLst/>
                        </a:rPr>
                        <a:t>3</a:t>
                      </a:r>
                      <a:endParaRPr lang="ru-RU" sz="9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13" marR="3413" marT="3413" marB="0" anchor="ctr">
                    <a:solidFill>
                      <a:srgbClr val="00163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0" u="none" strike="noStrike">
                          <a:solidFill>
                            <a:schemeClr val="bg1"/>
                          </a:solidFill>
                          <a:effectLst/>
                        </a:rPr>
                        <a:t>9</a:t>
                      </a:r>
                      <a:endParaRPr lang="ru-RU" sz="9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13" marR="3413" marT="3413" marB="0" anchor="ctr">
                    <a:solidFill>
                      <a:srgbClr val="0016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6314510"/>
                  </a:ext>
                </a:extLst>
              </a:tr>
              <a:tr h="305247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7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2</a:t>
                      </a:r>
                      <a:endParaRPr lang="ru-RU" sz="7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13" marR="3413" marT="3413" marB="0" anchor="ctr">
                    <a:solidFill>
                      <a:srgbClr val="00163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7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Поломка компьютерного оборудования</a:t>
                      </a:r>
                      <a:endParaRPr lang="ru-RU" sz="7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13" marR="3413" marT="3413" marB="0" anchor="ctr">
                    <a:solidFill>
                      <a:srgbClr val="00163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700" b="0" u="none" strike="noStrike">
                          <a:solidFill>
                            <a:schemeClr val="bg1"/>
                          </a:solidFill>
                          <a:effectLst/>
                        </a:rPr>
                        <a:t>Сроки сдачи проекта затянутся</a:t>
                      </a:r>
                      <a:endParaRPr lang="ru-RU" sz="7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13" marR="3413" marT="3413" marB="0" anchor="ctr">
                    <a:solidFill>
                      <a:srgbClr val="00163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  <a:endParaRPr lang="ru-RU" sz="9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13" marR="3413" marT="3413" marB="0" anchor="ctr">
                    <a:solidFill>
                      <a:srgbClr val="00163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0" u="none" strike="noStrike">
                          <a:solidFill>
                            <a:schemeClr val="bg1"/>
                          </a:solidFill>
                          <a:effectLst/>
                        </a:rPr>
                        <a:t>2</a:t>
                      </a:r>
                      <a:endParaRPr lang="ru-RU" sz="9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13" marR="3413" marT="3413" marB="0" anchor="ctr">
                    <a:solidFill>
                      <a:srgbClr val="00163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0" u="none" strike="noStrike">
                          <a:solidFill>
                            <a:schemeClr val="bg1"/>
                          </a:solidFill>
                          <a:effectLst/>
                        </a:rPr>
                        <a:t>2</a:t>
                      </a:r>
                      <a:endParaRPr lang="ru-RU" sz="9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13" marR="3413" marT="3413" marB="0" anchor="ctr">
                    <a:solidFill>
                      <a:srgbClr val="0016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5661799"/>
                  </a:ext>
                </a:extLst>
              </a:tr>
              <a:tr h="305247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7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3</a:t>
                      </a:r>
                      <a:endParaRPr lang="ru-RU" sz="7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13" marR="3413" marT="3413" marB="0" anchor="ctr">
                    <a:solidFill>
                      <a:srgbClr val="00163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7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Недостаточные знания технологии, используемой для реализации проекта</a:t>
                      </a:r>
                      <a:endParaRPr lang="ru-RU" sz="7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13" marR="3413" marT="3413" marB="0" anchor="ctr">
                    <a:solidFill>
                      <a:srgbClr val="00163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700" b="0" u="none" strike="noStrike">
                          <a:solidFill>
                            <a:schemeClr val="bg1"/>
                          </a:solidFill>
                          <a:effectLst/>
                        </a:rPr>
                        <a:t>Трата времени на изучение технологий</a:t>
                      </a:r>
                      <a:endParaRPr lang="ru-RU" sz="7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13" marR="3413" marT="3413" marB="0" anchor="ctr">
                    <a:solidFill>
                      <a:srgbClr val="00163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0" u="none" strike="noStrike">
                          <a:solidFill>
                            <a:schemeClr val="bg1"/>
                          </a:solidFill>
                          <a:effectLst/>
                        </a:rPr>
                        <a:t>3</a:t>
                      </a:r>
                      <a:endParaRPr lang="ru-RU" sz="9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13" marR="3413" marT="3413" marB="0" anchor="ctr">
                    <a:solidFill>
                      <a:srgbClr val="00163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  <a:endParaRPr lang="ru-RU" sz="9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13" marR="3413" marT="3413" marB="0" anchor="ctr">
                    <a:solidFill>
                      <a:srgbClr val="00163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0" u="none" strike="noStrike">
                          <a:solidFill>
                            <a:schemeClr val="bg1"/>
                          </a:solidFill>
                          <a:effectLst/>
                        </a:rPr>
                        <a:t>3</a:t>
                      </a:r>
                      <a:endParaRPr lang="ru-RU" sz="9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13" marR="3413" marT="3413" marB="0" anchor="ctr">
                    <a:solidFill>
                      <a:srgbClr val="0016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3701797"/>
                  </a:ext>
                </a:extLst>
              </a:tr>
              <a:tr h="305247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7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4</a:t>
                      </a:r>
                      <a:endParaRPr lang="ru-RU" sz="7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13" marR="3413" marT="3413" marB="0" anchor="ctr">
                    <a:solidFill>
                      <a:srgbClr val="00163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700" b="0" u="none" strike="noStrike">
                          <a:solidFill>
                            <a:schemeClr val="bg1"/>
                          </a:solidFill>
                          <a:effectLst/>
                        </a:rPr>
                        <a:t>Большая загруженность по учёбе</a:t>
                      </a:r>
                      <a:endParaRPr lang="ru-RU" sz="7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13" marR="3413" marT="3413" marB="0" anchor="ctr">
                    <a:solidFill>
                      <a:srgbClr val="00163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700" b="0" u="none" strike="noStrike">
                          <a:solidFill>
                            <a:schemeClr val="bg1"/>
                          </a:solidFill>
                          <a:effectLst/>
                        </a:rPr>
                        <a:t>Отстутствие времени на выполение задач</a:t>
                      </a:r>
                      <a:endParaRPr lang="ru-RU" sz="7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13" marR="3413" marT="3413" marB="0" anchor="ctr">
                    <a:solidFill>
                      <a:srgbClr val="00163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0" u="none" strike="noStrike">
                          <a:solidFill>
                            <a:schemeClr val="bg1"/>
                          </a:solidFill>
                          <a:effectLst/>
                        </a:rPr>
                        <a:t>2</a:t>
                      </a:r>
                      <a:endParaRPr lang="ru-RU" sz="9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13" marR="3413" marT="3413" marB="0" anchor="ctr">
                    <a:solidFill>
                      <a:srgbClr val="00163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2</a:t>
                      </a:r>
                      <a:endParaRPr lang="ru-RU" sz="9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13" marR="3413" marT="3413" marB="0" anchor="ctr">
                    <a:solidFill>
                      <a:srgbClr val="00163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0" u="none" strike="noStrike">
                          <a:solidFill>
                            <a:schemeClr val="bg1"/>
                          </a:solidFill>
                          <a:effectLst/>
                        </a:rPr>
                        <a:t>4</a:t>
                      </a:r>
                      <a:endParaRPr lang="ru-RU" sz="9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13" marR="3413" marT="3413" marB="0" anchor="ctr">
                    <a:solidFill>
                      <a:srgbClr val="0016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477201"/>
                  </a:ext>
                </a:extLst>
              </a:tr>
              <a:tr h="305247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700" b="0" u="none" strike="noStrike">
                          <a:solidFill>
                            <a:schemeClr val="bg1"/>
                          </a:solidFill>
                          <a:effectLst/>
                        </a:rPr>
                        <a:t>5</a:t>
                      </a:r>
                      <a:endParaRPr lang="ru-RU" sz="7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13" marR="3413" marT="3413" marB="0" anchor="ctr">
                    <a:solidFill>
                      <a:srgbClr val="00163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7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Некоторые участники проекта принимают недостаточно активное участие в его реализации</a:t>
                      </a:r>
                      <a:endParaRPr lang="ru-RU" sz="7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13" marR="3413" marT="3413" marB="0" anchor="ctr">
                    <a:solidFill>
                      <a:srgbClr val="00163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700" b="0" u="none" strike="noStrike">
                          <a:solidFill>
                            <a:schemeClr val="bg1"/>
                          </a:solidFill>
                          <a:effectLst/>
                        </a:rPr>
                        <a:t>Большая нагрузка на других членов команды</a:t>
                      </a:r>
                      <a:endParaRPr lang="ru-RU" sz="7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13" marR="3413" marT="3413" marB="0" anchor="ctr">
                    <a:solidFill>
                      <a:srgbClr val="00163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0" u="none" strike="noStrike">
                          <a:solidFill>
                            <a:schemeClr val="bg1"/>
                          </a:solidFill>
                          <a:effectLst/>
                        </a:rPr>
                        <a:t>2</a:t>
                      </a:r>
                      <a:endParaRPr lang="ru-RU" sz="9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13" marR="3413" marT="3413" marB="0" anchor="ctr">
                    <a:solidFill>
                      <a:srgbClr val="00163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3</a:t>
                      </a:r>
                      <a:endParaRPr lang="ru-RU" sz="9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13" marR="3413" marT="3413" marB="0" anchor="ctr">
                    <a:solidFill>
                      <a:srgbClr val="00163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0" u="none" strike="noStrike">
                          <a:solidFill>
                            <a:schemeClr val="bg1"/>
                          </a:solidFill>
                          <a:effectLst/>
                        </a:rPr>
                        <a:t>6</a:t>
                      </a:r>
                      <a:endParaRPr lang="ru-RU" sz="9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13" marR="3413" marT="3413" marB="0" anchor="ctr">
                    <a:solidFill>
                      <a:srgbClr val="0016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9708424"/>
                  </a:ext>
                </a:extLst>
              </a:tr>
              <a:tr h="305247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7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6</a:t>
                      </a:r>
                      <a:endParaRPr lang="ru-RU" sz="7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13" marR="3413" marT="3413" marB="0" anchor="ctr">
                    <a:solidFill>
                      <a:srgbClr val="00163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7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Один из участников заболел</a:t>
                      </a:r>
                      <a:endParaRPr lang="ru-RU" sz="7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13" marR="3413" marT="3413" marB="0" anchor="ctr">
                    <a:solidFill>
                      <a:srgbClr val="00163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700" b="0" u="none" strike="noStrike">
                          <a:solidFill>
                            <a:schemeClr val="bg1"/>
                          </a:solidFill>
                          <a:effectLst/>
                        </a:rPr>
                        <a:t>Увеличение нагрузки на других членов команды и затягивание сроков сдачи проекта</a:t>
                      </a:r>
                      <a:endParaRPr lang="ru-RU" sz="7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13" marR="3413" marT="3413" marB="0" anchor="ctr">
                    <a:solidFill>
                      <a:srgbClr val="00163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0" u="none" strike="noStrike">
                          <a:solidFill>
                            <a:schemeClr val="bg1"/>
                          </a:solidFill>
                          <a:effectLst/>
                        </a:rPr>
                        <a:t>3</a:t>
                      </a:r>
                      <a:endParaRPr lang="ru-RU" sz="9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13" marR="3413" marT="3413" marB="0" anchor="ctr">
                    <a:solidFill>
                      <a:srgbClr val="00163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3</a:t>
                      </a:r>
                      <a:endParaRPr lang="ru-RU" sz="9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13" marR="3413" marT="3413" marB="0" anchor="ctr">
                    <a:solidFill>
                      <a:srgbClr val="00163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0" u="none" strike="noStrike">
                          <a:solidFill>
                            <a:schemeClr val="bg1"/>
                          </a:solidFill>
                          <a:effectLst/>
                        </a:rPr>
                        <a:t>9</a:t>
                      </a:r>
                      <a:endParaRPr lang="ru-RU" sz="9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13" marR="3413" marT="3413" marB="0" anchor="ctr">
                    <a:solidFill>
                      <a:srgbClr val="0016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5026015"/>
                  </a:ext>
                </a:extLst>
              </a:tr>
              <a:tr h="305247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7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7</a:t>
                      </a:r>
                      <a:endParaRPr lang="ru-RU" sz="7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13" marR="3413" marT="3413" marB="0" anchor="ctr">
                    <a:solidFill>
                      <a:srgbClr val="00163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7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Потеря интереса к проекту</a:t>
                      </a:r>
                      <a:endParaRPr lang="ru-RU" sz="7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13" marR="3413" marT="3413" marB="0" anchor="ctr">
                    <a:solidFill>
                      <a:srgbClr val="00163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700" b="0" u="none" strike="noStrike">
                          <a:solidFill>
                            <a:schemeClr val="bg1"/>
                          </a:solidFill>
                          <a:effectLst/>
                        </a:rPr>
                        <a:t>Несдача проекта</a:t>
                      </a:r>
                      <a:endParaRPr lang="ru-RU" sz="7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13" marR="3413" marT="3413" marB="0" anchor="ctr">
                    <a:solidFill>
                      <a:srgbClr val="00163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0" u="none" strike="noStrike">
                          <a:solidFill>
                            <a:schemeClr val="bg1"/>
                          </a:solidFill>
                          <a:effectLst/>
                        </a:rPr>
                        <a:t>2</a:t>
                      </a:r>
                      <a:endParaRPr lang="ru-RU" sz="9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13" marR="3413" marT="3413" marB="0" anchor="ctr">
                    <a:solidFill>
                      <a:srgbClr val="00163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0" u="none" strike="noStrike">
                          <a:solidFill>
                            <a:schemeClr val="bg1"/>
                          </a:solidFill>
                          <a:effectLst/>
                        </a:rPr>
                        <a:t>3</a:t>
                      </a:r>
                      <a:endParaRPr lang="ru-RU" sz="9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13" marR="3413" marT="3413" marB="0" anchor="ctr">
                    <a:solidFill>
                      <a:srgbClr val="00163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6</a:t>
                      </a:r>
                      <a:endParaRPr lang="ru-RU" sz="9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13" marR="3413" marT="3413" marB="0" anchor="ctr">
                    <a:solidFill>
                      <a:srgbClr val="0016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6952972"/>
                  </a:ext>
                </a:extLst>
              </a:tr>
              <a:tr h="305247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700" b="0" u="none" strike="noStrike">
                          <a:solidFill>
                            <a:schemeClr val="bg1"/>
                          </a:solidFill>
                          <a:effectLst/>
                        </a:rPr>
                        <a:t>8</a:t>
                      </a:r>
                      <a:endParaRPr lang="ru-RU" sz="7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13" marR="3413" marT="3413" marB="0" anchor="ctr">
                    <a:solidFill>
                      <a:srgbClr val="00163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7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Отсутствие тестирования</a:t>
                      </a:r>
                      <a:endParaRPr lang="ru-RU" sz="7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13" marR="3413" marT="3413" marB="0" anchor="ctr">
                    <a:solidFill>
                      <a:srgbClr val="00163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700" b="0" u="none" strike="noStrike">
                          <a:solidFill>
                            <a:schemeClr val="bg1"/>
                          </a:solidFill>
                          <a:effectLst/>
                        </a:rPr>
                        <a:t>Ошибки в работе программы</a:t>
                      </a:r>
                      <a:endParaRPr lang="ru-RU" sz="7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13" marR="3413" marT="3413" marB="0" anchor="ctr">
                    <a:solidFill>
                      <a:srgbClr val="00163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0" u="none" strike="noStrike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  <a:endParaRPr lang="ru-RU" sz="9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13" marR="3413" marT="3413" marB="0" anchor="ctr">
                    <a:solidFill>
                      <a:srgbClr val="00163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0" u="none" strike="noStrike">
                          <a:solidFill>
                            <a:schemeClr val="bg1"/>
                          </a:solidFill>
                          <a:effectLst/>
                        </a:rPr>
                        <a:t>3</a:t>
                      </a:r>
                      <a:endParaRPr lang="ru-RU" sz="9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13" marR="3413" marT="3413" marB="0" anchor="ctr">
                    <a:solidFill>
                      <a:srgbClr val="00163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3</a:t>
                      </a:r>
                      <a:endParaRPr lang="ru-RU" sz="9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13" marR="3413" marT="3413" marB="0" anchor="ctr">
                    <a:solidFill>
                      <a:srgbClr val="0016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1249964"/>
                  </a:ext>
                </a:extLst>
              </a:tr>
              <a:tr h="305247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700" b="0" u="none" strike="noStrike">
                          <a:solidFill>
                            <a:schemeClr val="bg1"/>
                          </a:solidFill>
                          <a:effectLst/>
                        </a:rPr>
                        <a:t>9</a:t>
                      </a:r>
                      <a:endParaRPr lang="ru-RU" sz="7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13" marR="3413" marT="3413" marB="0" anchor="ctr">
                    <a:solidFill>
                      <a:srgbClr val="00163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7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Отсутствие теоретических материалов для разработки проекта</a:t>
                      </a:r>
                      <a:endParaRPr lang="ru-RU" sz="7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13" marR="3413" marT="3413" marB="0" anchor="ctr">
                    <a:solidFill>
                      <a:srgbClr val="00163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700" b="0" u="none" strike="noStrike">
                          <a:solidFill>
                            <a:schemeClr val="bg1"/>
                          </a:solidFill>
                          <a:effectLst/>
                        </a:rPr>
                        <a:t>Трата времени на изучение технологий</a:t>
                      </a:r>
                      <a:endParaRPr lang="ru-RU" sz="7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13" marR="3413" marT="3413" marB="0" anchor="ctr">
                    <a:solidFill>
                      <a:srgbClr val="00163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0" u="none" strike="noStrike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  <a:endParaRPr lang="ru-RU" sz="9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13" marR="3413" marT="3413" marB="0" anchor="ctr">
                    <a:solidFill>
                      <a:srgbClr val="00163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3</a:t>
                      </a:r>
                      <a:endParaRPr lang="ru-RU" sz="9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13" marR="3413" marT="3413" marB="0" anchor="ctr">
                    <a:solidFill>
                      <a:srgbClr val="00163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3</a:t>
                      </a:r>
                      <a:endParaRPr lang="ru-RU" sz="9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13" marR="3413" marT="3413" marB="0" anchor="ctr">
                    <a:solidFill>
                      <a:srgbClr val="0016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8062350"/>
                  </a:ext>
                </a:extLst>
              </a:tr>
              <a:tr h="305247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700" b="0" u="none" strike="noStrike">
                          <a:solidFill>
                            <a:schemeClr val="bg1"/>
                          </a:solidFill>
                          <a:effectLst/>
                        </a:rPr>
                        <a:t>10</a:t>
                      </a:r>
                      <a:endParaRPr lang="ru-RU" sz="7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13" marR="3413" marT="3413" marB="0" anchor="ctr">
                    <a:solidFill>
                      <a:srgbClr val="00163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7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Отсутствие финансовой поддержки разработчиков</a:t>
                      </a:r>
                      <a:endParaRPr lang="ru-RU" sz="7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13" marR="3413" marT="3413" marB="0" anchor="ctr">
                    <a:solidFill>
                      <a:srgbClr val="00163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700" b="0" u="none" strike="noStrike">
                          <a:solidFill>
                            <a:schemeClr val="bg1"/>
                          </a:solidFill>
                          <a:effectLst/>
                        </a:rPr>
                        <a:t>Пониженная мотивация для разработки проекта</a:t>
                      </a:r>
                      <a:endParaRPr lang="ru-RU" sz="7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13" marR="3413" marT="3413" marB="0" anchor="ctr">
                    <a:solidFill>
                      <a:srgbClr val="00163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0" u="none" strike="noStrike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  <a:endParaRPr lang="ru-RU" sz="9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13" marR="3413" marT="3413" marB="0" anchor="ctr">
                    <a:solidFill>
                      <a:srgbClr val="00163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0" u="none" strike="noStrike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  <a:endParaRPr lang="ru-RU" sz="9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13" marR="3413" marT="3413" marB="0" anchor="ctr">
                    <a:solidFill>
                      <a:srgbClr val="00163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  <a:endParaRPr lang="ru-RU" sz="9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13" marR="3413" marT="3413" marB="0" anchor="ctr">
                    <a:solidFill>
                      <a:srgbClr val="0016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804477"/>
                  </a:ext>
                </a:extLst>
              </a:tr>
              <a:tr h="305247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700" b="0" u="none" strike="noStrike">
                          <a:solidFill>
                            <a:schemeClr val="bg1"/>
                          </a:solidFill>
                          <a:effectLst/>
                        </a:rPr>
                        <a:t>11</a:t>
                      </a:r>
                      <a:endParaRPr lang="ru-RU" sz="7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13" marR="3413" marT="3413" marB="0" anchor="ctr">
                    <a:solidFill>
                      <a:srgbClr val="00163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7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Недооценка сложности проекта</a:t>
                      </a:r>
                      <a:endParaRPr lang="ru-RU" sz="7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13" marR="3413" marT="3413" marB="0" anchor="ctr">
                    <a:solidFill>
                      <a:srgbClr val="00163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700" b="0" u="none" strike="noStrike">
                          <a:solidFill>
                            <a:schemeClr val="bg1"/>
                          </a:solidFill>
                          <a:effectLst/>
                        </a:rPr>
                        <a:t>Проект не будет полностью готов к сроку сдачи</a:t>
                      </a:r>
                      <a:endParaRPr lang="ru-RU" sz="7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13" marR="3413" marT="3413" marB="0" anchor="ctr">
                    <a:solidFill>
                      <a:srgbClr val="00163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0" u="none" strike="noStrike">
                          <a:solidFill>
                            <a:schemeClr val="bg1"/>
                          </a:solidFill>
                          <a:effectLst/>
                        </a:rPr>
                        <a:t>2</a:t>
                      </a:r>
                      <a:endParaRPr lang="ru-RU" sz="9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13" marR="3413" marT="3413" marB="0" anchor="ctr">
                    <a:solidFill>
                      <a:srgbClr val="00163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0" u="none" strike="noStrike">
                          <a:solidFill>
                            <a:schemeClr val="bg1"/>
                          </a:solidFill>
                          <a:effectLst/>
                        </a:rPr>
                        <a:t>3</a:t>
                      </a:r>
                      <a:endParaRPr lang="ru-RU" sz="9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13" marR="3413" marT="3413" marB="0" anchor="ctr">
                    <a:solidFill>
                      <a:srgbClr val="00163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6</a:t>
                      </a:r>
                      <a:endParaRPr lang="ru-RU" sz="9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13" marR="3413" marT="3413" marB="0" anchor="ctr">
                    <a:solidFill>
                      <a:srgbClr val="0016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0023347"/>
                  </a:ext>
                </a:extLst>
              </a:tr>
              <a:tr h="305247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7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12</a:t>
                      </a:r>
                      <a:endParaRPr lang="ru-RU" sz="7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13" marR="3413" marT="3413" marB="0" anchor="ctr">
                    <a:solidFill>
                      <a:srgbClr val="00163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7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Нарушение баланса интересов участников</a:t>
                      </a:r>
                      <a:endParaRPr lang="ru-RU" sz="7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13" marR="3413" marT="3413" marB="0" anchor="ctr">
                    <a:solidFill>
                      <a:srgbClr val="00163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700" b="0" u="none" strike="noStrike">
                          <a:solidFill>
                            <a:schemeClr val="bg1"/>
                          </a:solidFill>
                          <a:effectLst/>
                        </a:rPr>
                        <a:t>Несдача проекта</a:t>
                      </a:r>
                      <a:endParaRPr lang="ru-RU" sz="7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13" marR="3413" marT="3413" marB="0" anchor="ctr">
                    <a:solidFill>
                      <a:srgbClr val="00163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0" u="none" strike="noStrike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  <a:endParaRPr lang="ru-RU" sz="9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13" marR="3413" marT="3413" marB="0" anchor="ctr">
                    <a:solidFill>
                      <a:srgbClr val="00163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0" u="none" strike="noStrike">
                          <a:solidFill>
                            <a:schemeClr val="bg1"/>
                          </a:solidFill>
                          <a:effectLst/>
                        </a:rPr>
                        <a:t>3</a:t>
                      </a:r>
                      <a:endParaRPr lang="ru-RU" sz="9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13" marR="3413" marT="3413" marB="0" anchor="ctr">
                    <a:solidFill>
                      <a:srgbClr val="00163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3</a:t>
                      </a:r>
                      <a:endParaRPr lang="ru-RU" sz="9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13" marR="3413" marT="3413" marB="0" anchor="ctr">
                    <a:solidFill>
                      <a:srgbClr val="0016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0804645"/>
                  </a:ext>
                </a:extLst>
              </a:tr>
              <a:tr h="305247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7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13</a:t>
                      </a:r>
                      <a:endParaRPr lang="ru-RU" sz="7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13" marR="3413" marT="3413" marB="0" anchor="ctr">
                    <a:solidFill>
                      <a:srgbClr val="00163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700" b="0" u="none" strike="noStrike">
                          <a:solidFill>
                            <a:schemeClr val="bg1"/>
                          </a:solidFill>
                          <a:effectLst/>
                        </a:rPr>
                        <a:t>Ориентация на тупиковые технологии</a:t>
                      </a:r>
                      <a:endParaRPr lang="ru-RU" sz="7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13" marR="3413" marT="3413" marB="0" anchor="ctr">
                    <a:solidFill>
                      <a:srgbClr val="00163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700" b="0" u="none" strike="noStrike">
                          <a:solidFill>
                            <a:schemeClr val="bg1"/>
                          </a:solidFill>
                          <a:effectLst/>
                        </a:rPr>
                        <a:t>Увеличение сроков разработки и нагрузки на разработчиков</a:t>
                      </a:r>
                      <a:endParaRPr lang="ru-RU" sz="7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13" marR="3413" marT="3413" marB="0" anchor="ctr">
                    <a:solidFill>
                      <a:srgbClr val="00163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0" u="none" strike="noStrike">
                          <a:solidFill>
                            <a:schemeClr val="bg1"/>
                          </a:solidFill>
                          <a:effectLst/>
                        </a:rPr>
                        <a:t>2</a:t>
                      </a:r>
                      <a:endParaRPr lang="ru-RU" sz="9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13" marR="3413" marT="3413" marB="0" anchor="ctr">
                    <a:solidFill>
                      <a:srgbClr val="00163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0" u="none" strike="noStrike">
                          <a:solidFill>
                            <a:schemeClr val="bg1"/>
                          </a:solidFill>
                          <a:effectLst/>
                        </a:rPr>
                        <a:t>2</a:t>
                      </a:r>
                      <a:endParaRPr lang="ru-RU" sz="9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13" marR="3413" marT="3413" marB="0" anchor="ctr">
                    <a:solidFill>
                      <a:srgbClr val="00163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4</a:t>
                      </a:r>
                      <a:endParaRPr lang="ru-RU" sz="9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13" marR="3413" marT="3413" marB="0" anchor="ctr">
                    <a:solidFill>
                      <a:srgbClr val="0016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93221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827156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9" name="Google Shape;2089;p62"/>
          <p:cNvSpPr txBox="1">
            <a:spLocks noGrp="1"/>
          </p:cNvSpPr>
          <p:nvPr>
            <p:ph type="subTitle" idx="1"/>
          </p:nvPr>
        </p:nvSpPr>
        <p:spPr>
          <a:xfrm>
            <a:off x="938500" y="1267408"/>
            <a:ext cx="4493244" cy="14522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/>
              <a:t>Для командного взаимодействия: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Discord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Google Drive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Asana</a:t>
            </a:r>
          </a:p>
        </p:txBody>
      </p:sp>
      <p:sp>
        <p:nvSpPr>
          <p:cNvPr id="2090" name="Google Shape;2090;p62"/>
          <p:cNvSpPr txBox="1">
            <a:spLocks noGrp="1"/>
          </p:cNvSpPr>
          <p:nvPr>
            <p:ph type="body" idx="2"/>
          </p:nvPr>
        </p:nvSpPr>
        <p:spPr>
          <a:xfrm>
            <a:off x="6129198" y="2478515"/>
            <a:ext cx="2556717" cy="145225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lang="ru-RU" b="1" dirty="0"/>
              <a:t>Для разработки:</a:t>
            </a:r>
            <a:endParaRPr lang="en" b="1" dirty="0">
              <a:solidFill>
                <a:schemeClr val="lt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-US" dirty="0">
                <a:solidFill>
                  <a:schemeClr val="lt1"/>
                </a:solidFill>
              </a:rPr>
              <a:t>Java</a:t>
            </a:r>
            <a:endParaRPr dirty="0">
              <a:solidFill>
                <a:schemeClr val="lt1"/>
              </a:solidFill>
            </a:endParaRP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-US" dirty="0">
                <a:solidFill>
                  <a:schemeClr val="lt1"/>
                </a:solidFill>
              </a:rPr>
              <a:t>Android Studio</a:t>
            </a:r>
            <a:endParaRPr dirty="0">
              <a:solidFill>
                <a:schemeClr val="lt1"/>
              </a:solidFill>
            </a:endParaRP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-US" dirty="0">
                <a:solidFill>
                  <a:schemeClr val="lt1"/>
                </a:solidFill>
              </a:rPr>
              <a:t>Asp Net Core</a:t>
            </a:r>
            <a:endParaRPr dirty="0">
              <a:solidFill>
                <a:schemeClr val="lt1"/>
              </a:solidFill>
            </a:endParaRP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-US" dirty="0"/>
              <a:t>Visual Studio</a:t>
            </a: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-US" dirty="0">
                <a:solidFill>
                  <a:schemeClr val="lt1"/>
                </a:solidFill>
              </a:rPr>
              <a:t>Photoshop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2091" name="Google Shape;2091;p62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Инструменты</a:t>
            </a:r>
            <a:endParaRPr dirty="0"/>
          </a:p>
        </p:txBody>
      </p:sp>
      <p:cxnSp>
        <p:nvCxnSpPr>
          <p:cNvPr id="2092" name="Google Shape;2092;p62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grpSp>
        <p:nvGrpSpPr>
          <p:cNvPr id="2" name="Google Shape;9766;p77">
            <a:extLst>
              <a:ext uri="{FF2B5EF4-FFF2-40B4-BE49-F238E27FC236}">
                <a16:creationId xmlns:a16="http://schemas.microsoft.com/office/drawing/2014/main" id="{80A34551-70D2-6BA0-937E-99193A1D7701}"/>
              </a:ext>
            </a:extLst>
          </p:cNvPr>
          <p:cNvGrpSpPr/>
          <p:nvPr/>
        </p:nvGrpSpPr>
        <p:grpSpPr>
          <a:xfrm>
            <a:off x="5772919" y="1692614"/>
            <a:ext cx="712557" cy="785901"/>
            <a:chOff x="4206459" y="1191441"/>
            <a:chExt cx="712557" cy="785901"/>
          </a:xfrm>
        </p:grpSpPr>
        <p:sp>
          <p:nvSpPr>
            <p:cNvPr id="3" name="Google Shape;9767;p77">
              <a:extLst>
                <a:ext uri="{FF2B5EF4-FFF2-40B4-BE49-F238E27FC236}">
                  <a16:creationId xmlns:a16="http://schemas.microsoft.com/office/drawing/2014/main" id="{967B900C-316C-F4F3-67DF-B49E11655274}"/>
                </a:ext>
              </a:extLst>
            </p:cNvPr>
            <p:cNvSpPr/>
            <p:nvPr/>
          </p:nvSpPr>
          <p:spPr>
            <a:xfrm>
              <a:off x="4548248" y="1328649"/>
              <a:ext cx="325201" cy="322547"/>
            </a:xfrm>
            <a:custGeom>
              <a:avLst/>
              <a:gdLst/>
              <a:ahLst/>
              <a:cxnLst/>
              <a:rect l="l" t="t" r="r" b="b"/>
              <a:pathLst>
                <a:path w="25486" h="25278" extrusionOk="0">
                  <a:moveTo>
                    <a:pt x="12746" y="4905"/>
                  </a:moveTo>
                  <a:cubicBezTo>
                    <a:pt x="13701" y="4905"/>
                    <a:pt x="14672" y="5083"/>
                    <a:pt x="15613" y="5460"/>
                  </a:cubicBezTo>
                  <a:cubicBezTo>
                    <a:pt x="19580" y="7047"/>
                    <a:pt x="21508" y="11545"/>
                    <a:pt x="19923" y="15511"/>
                  </a:cubicBezTo>
                  <a:cubicBezTo>
                    <a:pt x="18714" y="18534"/>
                    <a:pt x="15811" y="20374"/>
                    <a:pt x="12742" y="20374"/>
                  </a:cubicBezTo>
                  <a:cubicBezTo>
                    <a:pt x="11786" y="20374"/>
                    <a:pt x="10814" y="20196"/>
                    <a:pt x="9873" y="19819"/>
                  </a:cubicBezTo>
                  <a:cubicBezTo>
                    <a:pt x="5908" y="18234"/>
                    <a:pt x="3978" y="13734"/>
                    <a:pt x="5563" y="9769"/>
                  </a:cubicBezTo>
                  <a:cubicBezTo>
                    <a:pt x="6772" y="6745"/>
                    <a:pt x="9676" y="4905"/>
                    <a:pt x="12746" y="4905"/>
                  </a:cubicBezTo>
                  <a:close/>
                  <a:moveTo>
                    <a:pt x="15551" y="1"/>
                  </a:moveTo>
                  <a:cubicBezTo>
                    <a:pt x="15240" y="1"/>
                    <a:pt x="14946" y="187"/>
                    <a:pt x="14824" y="492"/>
                  </a:cubicBezTo>
                  <a:lnTo>
                    <a:pt x="14047" y="2435"/>
                  </a:lnTo>
                  <a:cubicBezTo>
                    <a:pt x="13612" y="2378"/>
                    <a:pt x="13174" y="2350"/>
                    <a:pt x="12736" y="2350"/>
                  </a:cubicBezTo>
                  <a:cubicBezTo>
                    <a:pt x="12218" y="2350"/>
                    <a:pt x="11700" y="2390"/>
                    <a:pt x="11187" y="2469"/>
                  </a:cubicBezTo>
                  <a:lnTo>
                    <a:pt x="10364" y="547"/>
                  </a:lnTo>
                  <a:cubicBezTo>
                    <a:pt x="10238" y="251"/>
                    <a:pt x="9949" y="73"/>
                    <a:pt x="9646" y="73"/>
                  </a:cubicBezTo>
                  <a:cubicBezTo>
                    <a:pt x="9543" y="73"/>
                    <a:pt x="9438" y="93"/>
                    <a:pt x="9338" y="137"/>
                  </a:cubicBezTo>
                  <a:lnTo>
                    <a:pt x="6036" y="1553"/>
                  </a:lnTo>
                  <a:cubicBezTo>
                    <a:pt x="5640" y="1722"/>
                    <a:pt x="5456" y="2182"/>
                    <a:pt x="5626" y="2579"/>
                  </a:cubicBezTo>
                  <a:lnTo>
                    <a:pt x="6449" y="4501"/>
                  </a:lnTo>
                  <a:cubicBezTo>
                    <a:pt x="5690" y="5085"/>
                    <a:pt x="5019" y="5775"/>
                    <a:pt x="4452" y="6549"/>
                  </a:cubicBezTo>
                  <a:lnTo>
                    <a:pt x="2510" y="5772"/>
                  </a:lnTo>
                  <a:cubicBezTo>
                    <a:pt x="2414" y="5734"/>
                    <a:pt x="2316" y="5716"/>
                    <a:pt x="2219" y="5716"/>
                  </a:cubicBezTo>
                  <a:cubicBezTo>
                    <a:pt x="1910" y="5716"/>
                    <a:pt x="1616" y="5901"/>
                    <a:pt x="1493" y="6208"/>
                  </a:cubicBezTo>
                  <a:lnTo>
                    <a:pt x="161" y="9542"/>
                  </a:lnTo>
                  <a:cubicBezTo>
                    <a:pt x="0" y="9944"/>
                    <a:pt x="194" y="10398"/>
                    <a:pt x="596" y="10558"/>
                  </a:cubicBezTo>
                  <a:lnTo>
                    <a:pt x="2537" y="11335"/>
                  </a:lnTo>
                  <a:cubicBezTo>
                    <a:pt x="2415" y="12285"/>
                    <a:pt x="2426" y="13249"/>
                    <a:pt x="2572" y="14195"/>
                  </a:cubicBezTo>
                  <a:lnTo>
                    <a:pt x="651" y="15018"/>
                  </a:lnTo>
                  <a:cubicBezTo>
                    <a:pt x="253" y="15189"/>
                    <a:pt x="71" y="15649"/>
                    <a:pt x="241" y="16046"/>
                  </a:cubicBezTo>
                  <a:lnTo>
                    <a:pt x="1655" y="19347"/>
                  </a:lnTo>
                  <a:cubicBezTo>
                    <a:pt x="1781" y="19643"/>
                    <a:pt x="2070" y="19821"/>
                    <a:pt x="2373" y="19821"/>
                  </a:cubicBezTo>
                  <a:cubicBezTo>
                    <a:pt x="2476" y="19821"/>
                    <a:pt x="2581" y="19800"/>
                    <a:pt x="2681" y="19756"/>
                  </a:cubicBezTo>
                  <a:lnTo>
                    <a:pt x="4603" y="18933"/>
                  </a:lnTo>
                  <a:cubicBezTo>
                    <a:pt x="5189" y="19692"/>
                    <a:pt x="5879" y="20365"/>
                    <a:pt x="6651" y="20930"/>
                  </a:cubicBezTo>
                  <a:lnTo>
                    <a:pt x="5874" y="22873"/>
                  </a:lnTo>
                  <a:cubicBezTo>
                    <a:pt x="5714" y="23273"/>
                    <a:pt x="5909" y="23728"/>
                    <a:pt x="6310" y="23888"/>
                  </a:cubicBezTo>
                  <a:lnTo>
                    <a:pt x="9645" y="25222"/>
                  </a:lnTo>
                  <a:cubicBezTo>
                    <a:pt x="9740" y="25260"/>
                    <a:pt x="9838" y="25278"/>
                    <a:pt x="9935" y="25278"/>
                  </a:cubicBezTo>
                  <a:cubicBezTo>
                    <a:pt x="10245" y="25278"/>
                    <a:pt x="10538" y="25092"/>
                    <a:pt x="10660" y="24786"/>
                  </a:cubicBezTo>
                  <a:lnTo>
                    <a:pt x="11437" y="22845"/>
                  </a:lnTo>
                  <a:cubicBezTo>
                    <a:pt x="11871" y="22901"/>
                    <a:pt x="12308" y="22929"/>
                    <a:pt x="12745" y="22929"/>
                  </a:cubicBezTo>
                  <a:cubicBezTo>
                    <a:pt x="13264" y="22929"/>
                    <a:pt x="13784" y="22889"/>
                    <a:pt x="14299" y="22810"/>
                  </a:cubicBezTo>
                  <a:lnTo>
                    <a:pt x="15122" y="24732"/>
                  </a:lnTo>
                  <a:cubicBezTo>
                    <a:pt x="15248" y="25028"/>
                    <a:pt x="15536" y="25206"/>
                    <a:pt x="15839" y="25206"/>
                  </a:cubicBezTo>
                  <a:cubicBezTo>
                    <a:pt x="15943" y="25206"/>
                    <a:pt x="16047" y="25185"/>
                    <a:pt x="16148" y="25142"/>
                  </a:cubicBezTo>
                  <a:lnTo>
                    <a:pt x="19449" y="23728"/>
                  </a:lnTo>
                  <a:cubicBezTo>
                    <a:pt x="19846" y="23558"/>
                    <a:pt x="20030" y="23098"/>
                    <a:pt x="19860" y="22701"/>
                  </a:cubicBezTo>
                  <a:lnTo>
                    <a:pt x="19037" y="20780"/>
                  </a:lnTo>
                  <a:cubicBezTo>
                    <a:pt x="19794" y="20194"/>
                    <a:pt x="20467" y="19503"/>
                    <a:pt x="21034" y="18732"/>
                  </a:cubicBezTo>
                  <a:lnTo>
                    <a:pt x="22975" y="19508"/>
                  </a:lnTo>
                  <a:cubicBezTo>
                    <a:pt x="23070" y="19546"/>
                    <a:pt x="23168" y="19564"/>
                    <a:pt x="23265" y="19564"/>
                  </a:cubicBezTo>
                  <a:cubicBezTo>
                    <a:pt x="23576" y="19564"/>
                    <a:pt x="23869" y="19378"/>
                    <a:pt x="23992" y="19073"/>
                  </a:cubicBezTo>
                  <a:lnTo>
                    <a:pt x="25326" y="15737"/>
                  </a:lnTo>
                  <a:cubicBezTo>
                    <a:pt x="25486" y="15337"/>
                    <a:pt x="25290" y="14882"/>
                    <a:pt x="24890" y="14722"/>
                  </a:cubicBezTo>
                  <a:lnTo>
                    <a:pt x="22948" y="13945"/>
                  </a:lnTo>
                  <a:cubicBezTo>
                    <a:pt x="23071" y="12994"/>
                    <a:pt x="23060" y="12032"/>
                    <a:pt x="22914" y="11084"/>
                  </a:cubicBezTo>
                  <a:lnTo>
                    <a:pt x="24835" y="10261"/>
                  </a:lnTo>
                  <a:cubicBezTo>
                    <a:pt x="25231" y="10091"/>
                    <a:pt x="25415" y="9631"/>
                    <a:pt x="25245" y="9234"/>
                  </a:cubicBezTo>
                  <a:lnTo>
                    <a:pt x="23830" y="5934"/>
                  </a:lnTo>
                  <a:cubicBezTo>
                    <a:pt x="23703" y="5637"/>
                    <a:pt x="23414" y="5459"/>
                    <a:pt x="23111" y="5459"/>
                  </a:cubicBezTo>
                  <a:cubicBezTo>
                    <a:pt x="23008" y="5459"/>
                    <a:pt x="22904" y="5479"/>
                    <a:pt x="22803" y="5522"/>
                  </a:cubicBezTo>
                  <a:lnTo>
                    <a:pt x="20882" y="6347"/>
                  </a:lnTo>
                  <a:cubicBezTo>
                    <a:pt x="20297" y="5588"/>
                    <a:pt x="19607" y="4915"/>
                    <a:pt x="18835" y="4348"/>
                  </a:cubicBezTo>
                  <a:lnTo>
                    <a:pt x="19610" y="2408"/>
                  </a:lnTo>
                  <a:cubicBezTo>
                    <a:pt x="19770" y="2006"/>
                    <a:pt x="19577" y="1551"/>
                    <a:pt x="19175" y="1391"/>
                  </a:cubicBezTo>
                  <a:lnTo>
                    <a:pt x="15841" y="57"/>
                  </a:lnTo>
                  <a:cubicBezTo>
                    <a:pt x="15745" y="19"/>
                    <a:pt x="15647" y="1"/>
                    <a:pt x="1555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445D7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9768;p77">
              <a:extLst>
                <a:ext uri="{FF2B5EF4-FFF2-40B4-BE49-F238E27FC236}">
                  <a16:creationId xmlns:a16="http://schemas.microsoft.com/office/drawing/2014/main" id="{B2344530-7251-CEE6-7098-6539A442DB3E}"/>
                </a:ext>
              </a:extLst>
            </p:cNvPr>
            <p:cNvSpPr/>
            <p:nvPr/>
          </p:nvSpPr>
          <p:spPr>
            <a:xfrm>
              <a:off x="4557499" y="1656607"/>
              <a:ext cx="306674" cy="306648"/>
            </a:xfrm>
            <a:custGeom>
              <a:avLst/>
              <a:gdLst/>
              <a:ahLst/>
              <a:cxnLst/>
              <a:rect l="l" t="t" r="r" b="b"/>
              <a:pathLst>
                <a:path w="24034" h="24032" extrusionOk="0">
                  <a:moveTo>
                    <a:pt x="12017" y="4775"/>
                  </a:moveTo>
                  <a:cubicBezTo>
                    <a:pt x="16016" y="4775"/>
                    <a:pt x="19258" y="8018"/>
                    <a:pt x="19258" y="12017"/>
                  </a:cubicBezTo>
                  <a:cubicBezTo>
                    <a:pt x="19258" y="16015"/>
                    <a:pt x="16016" y="19256"/>
                    <a:pt x="12019" y="19256"/>
                  </a:cubicBezTo>
                  <a:lnTo>
                    <a:pt x="12017" y="19256"/>
                  </a:lnTo>
                  <a:cubicBezTo>
                    <a:pt x="8019" y="19256"/>
                    <a:pt x="4778" y="16015"/>
                    <a:pt x="4778" y="12017"/>
                  </a:cubicBezTo>
                  <a:cubicBezTo>
                    <a:pt x="4778" y="8018"/>
                    <a:pt x="8019" y="4775"/>
                    <a:pt x="12017" y="4775"/>
                  </a:cubicBezTo>
                  <a:close/>
                  <a:moveTo>
                    <a:pt x="10336" y="0"/>
                  </a:moveTo>
                  <a:cubicBezTo>
                    <a:pt x="9932" y="0"/>
                    <a:pt x="9604" y="327"/>
                    <a:pt x="9604" y="732"/>
                  </a:cubicBezTo>
                  <a:lnTo>
                    <a:pt x="9604" y="2689"/>
                  </a:lnTo>
                  <a:cubicBezTo>
                    <a:pt x="8734" y="2913"/>
                    <a:pt x="7902" y="3259"/>
                    <a:pt x="7128" y="3714"/>
                  </a:cubicBezTo>
                  <a:lnTo>
                    <a:pt x="5745" y="2330"/>
                  </a:lnTo>
                  <a:cubicBezTo>
                    <a:pt x="5602" y="2187"/>
                    <a:pt x="5415" y="2115"/>
                    <a:pt x="5228" y="2115"/>
                  </a:cubicBezTo>
                  <a:cubicBezTo>
                    <a:pt x="5040" y="2115"/>
                    <a:pt x="4853" y="2187"/>
                    <a:pt x="4710" y="2330"/>
                  </a:cubicBezTo>
                  <a:lnTo>
                    <a:pt x="2332" y="4708"/>
                  </a:lnTo>
                  <a:cubicBezTo>
                    <a:pt x="2046" y="4995"/>
                    <a:pt x="2046" y="5457"/>
                    <a:pt x="2332" y="5744"/>
                  </a:cubicBezTo>
                  <a:lnTo>
                    <a:pt x="3716" y="7128"/>
                  </a:lnTo>
                  <a:cubicBezTo>
                    <a:pt x="3260" y="7900"/>
                    <a:pt x="2915" y="8734"/>
                    <a:pt x="2691" y="9602"/>
                  </a:cubicBezTo>
                  <a:lnTo>
                    <a:pt x="734" y="9602"/>
                  </a:lnTo>
                  <a:cubicBezTo>
                    <a:pt x="329" y="9602"/>
                    <a:pt x="1" y="9930"/>
                    <a:pt x="1" y="10335"/>
                  </a:cubicBezTo>
                  <a:lnTo>
                    <a:pt x="1" y="13698"/>
                  </a:lnTo>
                  <a:cubicBezTo>
                    <a:pt x="1" y="14101"/>
                    <a:pt x="329" y="14430"/>
                    <a:pt x="734" y="14430"/>
                  </a:cubicBezTo>
                  <a:lnTo>
                    <a:pt x="2691" y="14430"/>
                  </a:lnTo>
                  <a:cubicBezTo>
                    <a:pt x="2915" y="15298"/>
                    <a:pt x="3260" y="16132"/>
                    <a:pt x="3716" y="16904"/>
                  </a:cubicBezTo>
                  <a:lnTo>
                    <a:pt x="2332" y="18289"/>
                  </a:lnTo>
                  <a:cubicBezTo>
                    <a:pt x="2046" y="18574"/>
                    <a:pt x="2046" y="19038"/>
                    <a:pt x="2332" y="19323"/>
                  </a:cubicBezTo>
                  <a:lnTo>
                    <a:pt x="4710" y="21701"/>
                  </a:lnTo>
                  <a:cubicBezTo>
                    <a:pt x="4853" y="21845"/>
                    <a:pt x="5040" y="21916"/>
                    <a:pt x="5228" y="21916"/>
                  </a:cubicBezTo>
                  <a:cubicBezTo>
                    <a:pt x="5415" y="21916"/>
                    <a:pt x="5602" y="21845"/>
                    <a:pt x="5745" y="21701"/>
                  </a:cubicBezTo>
                  <a:lnTo>
                    <a:pt x="7128" y="20318"/>
                  </a:lnTo>
                  <a:cubicBezTo>
                    <a:pt x="7902" y="20774"/>
                    <a:pt x="8736" y="21118"/>
                    <a:pt x="9604" y="21343"/>
                  </a:cubicBezTo>
                  <a:lnTo>
                    <a:pt x="9604" y="23299"/>
                  </a:lnTo>
                  <a:cubicBezTo>
                    <a:pt x="9604" y="23705"/>
                    <a:pt x="9932" y="24031"/>
                    <a:pt x="10336" y="24031"/>
                  </a:cubicBezTo>
                  <a:lnTo>
                    <a:pt x="13699" y="24031"/>
                  </a:lnTo>
                  <a:cubicBezTo>
                    <a:pt x="14104" y="24031"/>
                    <a:pt x="14432" y="23705"/>
                    <a:pt x="14432" y="23299"/>
                  </a:cubicBezTo>
                  <a:lnTo>
                    <a:pt x="14432" y="21343"/>
                  </a:lnTo>
                  <a:cubicBezTo>
                    <a:pt x="15300" y="21118"/>
                    <a:pt x="16134" y="20773"/>
                    <a:pt x="16906" y="20318"/>
                  </a:cubicBezTo>
                  <a:lnTo>
                    <a:pt x="18290" y="21701"/>
                  </a:lnTo>
                  <a:cubicBezTo>
                    <a:pt x="18433" y="21844"/>
                    <a:pt x="18620" y="21915"/>
                    <a:pt x="18808" y="21915"/>
                  </a:cubicBezTo>
                  <a:cubicBezTo>
                    <a:pt x="18995" y="21915"/>
                    <a:pt x="19182" y="21844"/>
                    <a:pt x="19326" y="21701"/>
                  </a:cubicBezTo>
                  <a:lnTo>
                    <a:pt x="21704" y="19323"/>
                  </a:lnTo>
                  <a:cubicBezTo>
                    <a:pt x="21989" y="19037"/>
                    <a:pt x="21989" y="18574"/>
                    <a:pt x="21704" y="18287"/>
                  </a:cubicBezTo>
                  <a:lnTo>
                    <a:pt x="20320" y="16904"/>
                  </a:lnTo>
                  <a:cubicBezTo>
                    <a:pt x="20775" y="16130"/>
                    <a:pt x="21121" y="15298"/>
                    <a:pt x="21345" y="14430"/>
                  </a:cubicBezTo>
                  <a:lnTo>
                    <a:pt x="23302" y="14430"/>
                  </a:lnTo>
                  <a:cubicBezTo>
                    <a:pt x="23705" y="14430"/>
                    <a:pt x="24034" y="14101"/>
                    <a:pt x="24034" y="13696"/>
                  </a:cubicBezTo>
                  <a:lnTo>
                    <a:pt x="24034" y="10334"/>
                  </a:lnTo>
                  <a:cubicBezTo>
                    <a:pt x="24034" y="9930"/>
                    <a:pt x="23705" y="9602"/>
                    <a:pt x="23302" y="9602"/>
                  </a:cubicBezTo>
                  <a:lnTo>
                    <a:pt x="21343" y="9602"/>
                  </a:lnTo>
                  <a:cubicBezTo>
                    <a:pt x="21121" y="8734"/>
                    <a:pt x="20775" y="7900"/>
                    <a:pt x="20320" y="7128"/>
                  </a:cubicBezTo>
                  <a:lnTo>
                    <a:pt x="21704" y="5744"/>
                  </a:lnTo>
                  <a:cubicBezTo>
                    <a:pt x="21989" y="5457"/>
                    <a:pt x="21989" y="4995"/>
                    <a:pt x="21704" y="4708"/>
                  </a:cubicBezTo>
                  <a:lnTo>
                    <a:pt x="19326" y="2330"/>
                  </a:lnTo>
                  <a:cubicBezTo>
                    <a:pt x="19182" y="2187"/>
                    <a:pt x="18995" y="2115"/>
                    <a:pt x="18808" y="2115"/>
                  </a:cubicBezTo>
                  <a:cubicBezTo>
                    <a:pt x="18620" y="2115"/>
                    <a:pt x="18433" y="2187"/>
                    <a:pt x="18290" y="2330"/>
                  </a:cubicBezTo>
                  <a:lnTo>
                    <a:pt x="16906" y="3714"/>
                  </a:lnTo>
                  <a:cubicBezTo>
                    <a:pt x="16133" y="3259"/>
                    <a:pt x="15300" y="2913"/>
                    <a:pt x="14430" y="2689"/>
                  </a:cubicBezTo>
                  <a:lnTo>
                    <a:pt x="14430" y="732"/>
                  </a:lnTo>
                  <a:cubicBezTo>
                    <a:pt x="14430" y="327"/>
                    <a:pt x="14104" y="0"/>
                    <a:pt x="13699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9769;p77">
              <a:extLst>
                <a:ext uri="{FF2B5EF4-FFF2-40B4-BE49-F238E27FC236}">
                  <a16:creationId xmlns:a16="http://schemas.microsoft.com/office/drawing/2014/main" id="{3C2EB82C-08D9-B8EB-4910-FA0EA1C40B09}"/>
                </a:ext>
              </a:extLst>
            </p:cNvPr>
            <p:cNvSpPr/>
            <p:nvPr/>
          </p:nvSpPr>
          <p:spPr>
            <a:xfrm>
              <a:off x="4251067" y="1523035"/>
              <a:ext cx="327536" cy="325023"/>
            </a:xfrm>
            <a:custGeom>
              <a:avLst/>
              <a:gdLst/>
              <a:ahLst/>
              <a:cxnLst/>
              <a:rect l="l" t="t" r="r" b="b"/>
              <a:pathLst>
                <a:path w="25669" h="25472" extrusionOk="0">
                  <a:moveTo>
                    <a:pt x="12840" y="5002"/>
                  </a:moveTo>
                  <a:cubicBezTo>
                    <a:pt x="13949" y="5002"/>
                    <a:pt x="15075" y="5242"/>
                    <a:pt x="16144" y="5747"/>
                  </a:cubicBezTo>
                  <a:cubicBezTo>
                    <a:pt x="20003" y="7575"/>
                    <a:pt x="21651" y="12185"/>
                    <a:pt x="19822" y="16044"/>
                  </a:cubicBezTo>
                  <a:cubicBezTo>
                    <a:pt x="18501" y="18836"/>
                    <a:pt x="15726" y="20470"/>
                    <a:pt x="12830" y="20470"/>
                  </a:cubicBezTo>
                  <a:cubicBezTo>
                    <a:pt x="11721" y="20470"/>
                    <a:pt x="10595" y="20230"/>
                    <a:pt x="9525" y="19724"/>
                  </a:cubicBezTo>
                  <a:cubicBezTo>
                    <a:pt x="5666" y="17897"/>
                    <a:pt x="4018" y="13286"/>
                    <a:pt x="5845" y="9427"/>
                  </a:cubicBezTo>
                  <a:cubicBezTo>
                    <a:pt x="7167" y="6636"/>
                    <a:pt x="9944" y="5002"/>
                    <a:pt x="12840" y="5002"/>
                  </a:cubicBezTo>
                  <a:close/>
                  <a:moveTo>
                    <a:pt x="10471" y="1"/>
                  </a:moveTo>
                  <a:cubicBezTo>
                    <a:pt x="10383" y="1"/>
                    <a:pt x="10294" y="16"/>
                    <a:pt x="10208" y="47"/>
                  </a:cubicBezTo>
                  <a:lnTo>
                    <a:pt x="6824" y="1256"/>
                  </a:lnTo>
                  <a:cubicBezTo>
                    <a:pt x="6417" y="1401"/>
                    <a:pt x="6206" y="1848"/>
                    <a:pt x="6351" y="2255"/>
                  </a:cubicBezTo>
                  <a:lnTo>
                    <a:pt x="7054" y="4223"/>
                  </a:lnTo>
                  <a:cubicBezTo>
                    <a:pt x="6262" y="4761"/>
                    <a:pt x="5548" y="5408"/>
                    <a:pt x="4934" y="6145"/>
                  </a:cubicBezTo>
                  <a:lnTo>
                    <a:pt x="3045" y="5249"/>
                  </a:lnTo>
                  <a:cubicBezTo>
                    <a:pt x="2937" y="5199"/>
                    <a:pt x="2823" y="5174"/>
                    <a:pt x="2711" y="5174"/>
                  </a:cubicBezTo>
                  <a:cubicBezTo>
                    <a:pt x="2418" y="5174"/>
                    <a:pt x="2137" y="5340"/>
                    <a:pt x="2004" y="5623"/>
                  </a:cubicBezTo>
                  <a:lnTo>
                    <a:pt x="467" y="8868"/>
                  </a:lnTo>
                  <a:cubicBezTo>
                    <a:pt x="282" y="9259"/>
                    <a:pt x="449" y="9725"/>
                    <a:pt x="840" y="9909"/>
                  </a:cubicBezTo>
                  <a:lnTo>
                    <a:pt x="2729" y="10804"/>
                  </a:lnTo>
                  <a:cubicBezTo>
                    <a:pt x="2548" y="11744"/>
                    <a:pt x="2500" y="12707"/>
                    <a:pt x="2587" y="13661"/>
                  </a:cubicBezTo>
                  <a:lnTo>
                    <a:pt x="619" y="14364"/>
                  </a:lnTo>
                  <a:cubicBezTo>
                    <a:pt x="212" y="14510"/>
                    <a:pt x="1" y="14957"/>
                    <a:pt x="145" y="15363"/>
                  </a:cubicBezTo>
                  <a:lnTo>
                    <a:pt x="1354" y="18747"/>
                  </a:lnTo>
                  <a:cubicBezTo>
                    <a:pt x="1467" y="19067"/>
                    <a:pt x="1768" y="19265"/>
                    <a:pt x="2089" y="19265"/>
                  </a:cubicBezTo>
                  <a:cubicBezTo>
                    <a:pt x="2177" y="19265"/>
                    <a:pt x="2266" y="19251"/>
                    <a:pt x="2353" y="19219"/>
                  </a:cubicBezTo>
                  <a:lnTo>
                    <a:pt x="4321" y="18516"/>
                  </a:lnTo>
                  <a:cubicBezTo>
                    <a:pt x="4859" y="19309"/>
                    <a:pt x="5506" y="20023"/>
                    <a:pt x="6243" y="20637"/>
                  </a:cubicBezTo>
                  <a:lnTo>
                    <a:pt x="5347" y="22526"/>
                  </a:lnTo>
                  <a:cubicBezTo>
                    <a:pt x="5163" y="22917"/>
                    <a:pt x="5330" y="23383"/>
                    <a:pt x="5721" y="23567"/>
                  </a:cubicBezTo>
                  <a:lnTo>
                    <a:pt x="8966" y="25104"/>
                  </a:lnTo>
                  <a:cubicBezTo>
                    <a:pt x="9074" y="25155"/>
                    <a:pt x="9188" y="25179"/>
                    <a:pt x="9300" y="25179"/>
                  </a:cubicBezTo>
                  <a:cubicBezTo>
                    <a:pt x="9593" y="25179"/>
                    <a:pt x="9874" y="25014"/>
                    <a:pt x="10007" y="24731"/>
                  </a:cubicBezTo>
                  <a:lnTo>
                    <a:pt x="10902" y="22842"/>
                  </a:lnTo>
                  <a:cubicBezTo>
                    <a:pt x="11540" y="22964"/>
                    <a:pt x="12187" y="23026"/>
                    <a:pt x="12836" y="23026"/>
                  </a:cubicBezTo>
                  <a:cubicBezTo>
                    <a:pt x="13144" y="23026"/>
                    <a:pt x="13452" y="23012"/>
                    <a:pt x="13759" y="22984"/>
                  </a:cubicBezTo>
                  <a:lnTo>
                    <a:pt x="14462" y="24952"/>
                  </a:lnTo>
                  <a:cubicBezTo>
                    <a:pt x="14577" y="25272"/>
                    <a:pt x="14878" y="25471"/>
                    <a:pt x="15200" y="25471"/>
                  </a:cubicBezTo>
                  <a:cubicBezTo>
                    <a:pt x="15286" y="25471"/>
                    <a:pt x="15375" y="25457"/>
                    <a:pt x="15461" y="25426"/>
                  </a:cubicBezTo>
                  <a:lnTo>
                    <a:pt x="18845" y="24217"/>
                  </a:lnTo>
                  <a:cubicBezTo>
                    <a:pt x="19252" y="24071"/>
                    <a:pt x="19463" y="23625"/>
                    <a:pt x="19318" y="23218"/>
                  </a:cubicBezTo>
                  <a:lnTo>
                    <a:pt x="18615" y="21250"/>
                  </a:lnTo>
                  <a:cubicBezTo>
                    <a:pt x="19407" y="20712"/>
                    <a:pt x="20121" y="20065"/>
                    <a:pt x="20735" y="19328"/>
                  </a:cubicBezTo>
                  <a:lnTo>
                    <a:pt x="22624" y="20223"/>
                  </a:lnTo>
                  <a:cubicBezTo>
                    <a:pt x="22732" y="20274"/>
                    <a:pt x="22846" y="20298"/>
                    <a:pt x="22958" y="20298"/>
                  </a:cubicBezTo>
                  <a:cubicBezTo>
                    <a:pt x="23251" y="20298"/>
                    <a:pt x="23532" y="20133"/>
                    <a:pt x="23665" y="19850"/>
                  </a:cubicBezTo>
                  <a:lnTo>
                    <a:pt x="25202" y="16604"/>
                  </a:lnTo>
                  <a:cubicBezTo>
                    <a:pt x="25387" y="16214"/>
                    <a:pt x="25220" y="15748"/>
                    <a:pt x="24829" y="15564"/>
                  </a:cubicBezTo>
                  <a:lnTo>
                    <a:pt x="22940" y="14668"/>
                  </a:lnTo>
                  <a:cubicBezTo>
                    <a:pt x="23121" y="13727"/>
                    <a:pt x="23169" y="12766"/>
                    <a:pt x="23082" y="11812"/>
                  </a:cubicBezTo>
                  <a:lnTo>
                    <a:pt x="25050" y="11107"/>
                  </a:lnTo>
                  <a:cubicBezTo>
                    <a:pt x="25457" y="10963"/>
                    <a:pt x="25668" y="10515"/>
                    <a:pt x="25523" y="10108"/>
                  </a:cubicBezTo>
                  <a:lnTo>
                    <a:pt x="24315" y="6726"/>
                  </a:lnTo>
                  <a:cubicBezTo>
                    <a:pt x="24201" y="6406"/>
                    <a:pt x="23898" y="6207"/>
                    <a:pt x="23577" y="6207"/>
                  </a:cubicBezTo>
                  <a:cubicBezTo>
                    <a:pt x="23491" y="6207"/>
                    <a:pt x="23402" y="6221"/>
                    <a:pt x="23316" y="6252"/>
                  </a:cubicBezTo>
                  <a:lnTo>
                    <a:pt x="21348" y="6956"/>
                  </a:lnTo>
                  <a:cubicBezTo>
                    <a:pt x="20810" y="6162"/>
                    <a:pt x="20163" y="5450"/>
                    <a:pt x="19426" y="4836"/>
                  </a:cubicBezTo>
                  <a:lnTo>
                    <a:pt x="20320" y="2947"/>
                  </a:lnTo>
                  <a:cubicBezTo>
                    <a:pt x="20506" y="2556"/>
                    <a:pt x="20339" y="2090"/>
                    <a:pt x="19948" y="1906"/>
                  </a:cubicBezTo>
                  <a:lnTo>
                    <a:pt x="16703" y="369"/>
                  </a:lnTo>
                  <a:cubicBezTo>
                    <a:pt x="16595" y="318"/>
                    <a:pt x="16481" y="294"/>
                    <a:pt x="16369" y="294"/>
                  </a:cubicBezTo>
                  <a:cubicBezTo>
                    <a:pt x="16076" y="294"/>
                    <a:pt x="15795" y="459"/>
                    <a:pt x="15662" y="742"/>
                  </a:cubicBezTo>
                  <a:lnTo>
                    <a:pt x="14767" y="2631"/>
                  </a:lnTo>
                  <a:cubicBezTo>
                    <a:pt x="14130" y="2508"/>
                    <a:pt x="13485" y="2447"/>
                    <a:pt x="12839" y="2447"/>
                  </a:cubicBezTo>
                  <a:cubicBezTo>
                    <a:pt x="12529" y="2447"/>
                    <a:pt x="12219" y="2461"/>
                    <a:pt x="11910" y="2489"/>
                  </a:cubicBezTo>
                  <a:lnTo>
                    <a:pt x="11207" y="521"/>
                  </a:lnTo>
                  <a:cubicBezTo>
                    <a:pt x="11092" y="200"/>
                    <a:pt x="10791" y="1"/>
                    <a:pt x="1047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E3E9E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9770;p77">
              <a:extLst>
                <a:ext uri="{FF2B5EF4-FFF2-40B4-BE49-F238E27FC236}">
                  <a16:creationId xmlns:a16="http://schemas.microsoft.com/office/drawing/2014/main" id="{9EC0EDA1-318D-CBC7-D366-2DB6E7A2901B}"/>
                </a:ext>
              </a:extLst>
            </p:cNvPr>
            <p:cNvSpPr/>
            <p:nvPr/>
          </p:nvSpPr>
          <p:spPr>
            <a:xfrm>
              <a:off x="4277366" y="1220917"/>
              <a:ext cx="292242" cy="292217"/>
            </a:xfrm>
            <a:custGeom>
              <a:avLst/>
              <a:gdLst/>
              <a:ahLst/>
              <a:cxnLst/>
              <a:rect l="l" t="t" r="r" b="b"/>
              <a:pathLst>
                <a:path w="22903" h="22901" extrusionOk="0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" name="Google Shape;9771;p77">
              <a:extLst>
                <a:ext uri="{FF2B5EF4-FFF2-40B4-BE49-F238E27FC236}">
                  <a16:creationId xmlns:a16="http://schemas.microsoft.com/office/drawing/2014/main" id="{A943744E-3F49-B8A3-9048-CD18F1CAD15D}"/>
                </a:ext>
              </a:extLst>
            </p:cNvPr>
            <p:cNvGrpSpPr/>
            <p:nvPr/>
          </p:nvGrpSpPr>
          <p:grpSpPr>
            <a:xfrm>
              <a:off x="4644280" y="1290523"/>
              <a:ext cx="143716" cy="29463"/>
              <a:chOff x="4644280" y="1290523"/>
              <a:chExt cx="143716" cy="29463"/>
            </a:xfrm>
          </p:grpSpPr>
          <p:sp>
            <p:nvSpPr>
              <p:cNvPr id="37" name="Google Shape;9772;p77">
                <a:extLst>
                  <a:ext uri="{FF2B5EF4-FFF2-40B4-BE49-F238E27FC236}">
                    <a16:creationId xmlns:a16="http://schemas.microsoft.com/office/drawing/2014/main" id="{EDC00B48-08CA-1AE6-5C2D-547ED5D6530A}"/>
                  </a:ext>
                </a:extLst>
              </p:cNvPr>
              <p:cNvSpPr/>
              <p:nvPr/>
            </p:nvSpPr>
            <p:spPr>
              <a:xfrm>
                <a:off x="4736292" y="1294223"/>
                <a:ext cx="51704" cy="25762"/>
              </a:xfrm>
              <a:custGeom>
                <a:avLst/>
                <a:gdLst/>
                <a:ahLst/>
                <a:cxnLst/>
                <a:rect l="l" t="t" r="r" b="b"/>
                <a:pathLst>
                  <a:path w="4052" h="2019" extrusionOk="0">
                    <a:moveTo>
                      <a:pt x="273" y="0"/>
                    </a:moveTo>
                    <a:cubicBezTo>
                      <a:pt x="158" y="0"/>
                      <a:pt x="53" y="81"/>
                      <a:pt x="29" y="199"/>
                    </a:cubicBezTo>
                    <a:cubicBezTo>
                      <a:pt x="0" y="339"/>
                      <a:pt x="87" y="475"/>
                      <a:pt x="225" y="507"/>
                    </a:cubicBezTo>
                    <a:cubicBezTo>
                      <a:pt x="1077" y="720"/>
                      <a:pt x="1895" y="1048"/>
                      <a:pt x="2655" y="1487"/>
                    </a:cubicBezTo>
                    <a:lnTo>
                      <a:pt x="2505" y="1740"/>
                    </a:lnTo>
                    <a:cubicBezTo>
                      <a:pt x="2459" y="1818"/>
                      <a:pt x="2511" y="1919"/>
                      <a:pt x="2603" y="1925"/>
                    </a:cubicBezTo>
                    <a:lnTo>
                      <a:pt x="3885" y="2018"/>
                    </a:lnTo>
                    <a:cubicBezTo>
                      <a:pt x="3889" y="2019"/>
                      <a:pt x="3892" y="2019"/>
                      <a:pt x="3896" y="2019"/>
                    </a:cubicBezTo>
                    <a:cubicBezTo>
                      <a:pt x="3991" y="2019"/>
                      <a:pt x="4052" y="1911"/>
                      <a:pt x="3999" y="1829"/>
                    </a:cubicBezTo>
                    <a:lnTo>
                      <a:pt x="3302" y="747"/>
                    </a:lnTo>
                    <a:cubicBezTo>
                      <a:pt x="3278" y="709"/>
                      <a:pt x="3238" y="690"/>
                      <a:pt x="3198" y="690"/>
                    </a:cubicBezTo>
                    <a:cubicBezTo>
                      <a:pt x="3157" y="690"/>
                      <a:pt x="3116" y="710"/>
                      <a:pt x="3093" y="750"/>
                    </a:cubicBezTo>
                    <a:lnTo>
                      <a:pt x="2917" y="1048"/>
                    </a:lnTo>
                    <a:cubicBezTo>
                      <a:pt x="2108" y="582"/>
                      <a:pt x="1237" y="231"/>
                      <a:pt x="330" y="7"/>
                    </a:cubicBezTo>
                    <a:cubicBezTo>
                      <a:pt x="311" y="3"/>
                      <a:pt x="292" y="0"/>
                      <a:pt x="273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9773;p77">
                <a:extLst>
                  <a:ext uri="{FF2B5EF4-FFF2-40B4-BE49-F238E27FC236}">
                    <a16:creationId xmlns:a16="http://schemas.microsoft.com/office/drawing/2014/main" id="{9C2860C3-5CC5-AC59-3F72-3B4F159F3361}"/>
                  </a:ext>
                </a:extLst>
              </p:cNvPr>
              <p:cNvSpPr/>
              <p:nvPr/>
            </p:nvSpPr>
            <p:spPr>
              <a:xfrm>
                <a:off x="4700066" y="1290523"/>
                <a:ext cx="32206" cy="7988"/>
              </a:xfrm>
              <a:custGeom>
                <a:avLst/>
                <a:gdLst/>
                <a:ahLst/>
                <a:cxnLst/>
                <a:rect l="l" t="t" r="r" b="b"/>
                <a:pathLst>
                  <a:path w="2524" h="626" extrusionOk="0">
                    <a:moveTo>
                      <a:pt x="787" y="1"/>
                    </a:moveTo>
                    <a:cubicBezTo>
                      <a:pt x="606" y="1"/>
                      <a:pt x="423" y="7"/>
                      <a:pt x="242" y="18"/>
                    </a:cubicBezTo>
                    <a:cubicBezTo>
                      <a:pt x="104" y="31"/>
                      <a:pt x="0" y="151"/>
                      <a:pt x="10" y="291"/>
                    </a:cubicBezTo>
                    <a:cubicBezTo>
                      <a:pt x="21" y="425"/>
                      <a:pt x="131" y="526"/>
                      <a:pt x="264" y="526"/>
                    </a:cubicBezTo>
                    <a:cubicBezTo>
                      <a:pt x="269" y="526"/>
                      <a:pt x="274" y="526"/>
                      <a:pt x="279" y="526"/>
                    </a:cubicBezTo>
                    <a:cubicBezTo>
                      <a:pt x="447" y="516"/>
                      <a:pt x="617" y="510"/>
                      <a:pt x="787" y="510"/>
                    </a:cubicBezTo>
                    <a:cubicBezTo>
                      <a:pt x="1261" y="512"/>
                      <a:pt x="1735" y="548"/>
                      <a:pt x="2204" y="622"/>
                    </a:cubicBezTo>
                    <a:cubicBezTo>
                      <a:pt x="2218" y="624"/>
                      <a:pt x="2232" y="626"/>
                      <a:pt x="2246" y="626"/>
                    </a:cubicBezTo>
                    <a:cubicBezTo>
                      <a:pt x="2364" y="626"/>
                      <a:pt x="2469" y="542"/>
                      <a:pt x="2495" y="422"/>
                    </a:cubicBezTo>
                    <a:cubicBezTo>
                      <a:pt x="2524" y="281"/>
                      <a:pt x="2430" y="145"/>
                      <a:pt x="2289" y="121"/>
                    </a:cubicBezTo>
                    <a:cubicBezTo>
                      <a:pt x="1792" y="41"/>
                      <a:pt x="1289" y="1"/>
                      <a:pt x="787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9774;p77">
                <a:extLst>
                  <a:ext uri="{FF2B5EF4-FFF2-40B4-BE49-F238E27FC236}">
                    <a16:creationId xmlns:a16="http://schemas.microsoft.com/office/drawing/2014/main" id="{DB8022ED-49F9-4E81-D33A-627757D848CC}"/>
                  </a:ext>
                </a:extLst>
              </p:cNvPr>
              <p:cNvSpPr/>
              <p:nvPr/>
            </p:nvSpPr>
            <p:spPr>
              <a:xfrm>
                <a:off x="4644280" y="1300641"/>
                <a:ext cx="20225" cy="13283"/>
              </a:xfrm>
              <a:custGeom>
                <a:avLst/>
                <a:gdLst/>
                <a:ahLst/>
                <a:cxnLst/>
                <a:rect l="l" t="t" r="r" b="b"/>
                <a:pathLst>
                  <a:path w="1585" h="1041" extrusionOk="0">
                    <a:moveTo>
                      <a:pt x="1331" y="0"/>
                    </a:moveTo>
                    <a:cubicBezTo>
                      <a:pt x="1304" y="0"/>
                      <a:pt x="1277" y="6"/>
                      <a:pt x="1251" y="16"/>
                    </a:cubicBezTo>
                    <a:cubicBezTo>
                      <a:pt x="880" y="175"/>
                      <a:pt x="518" y="356"/>
                      <a:pt x="170" y="558"/>
                    </a:cubicBezTo>
                    <a:cubicBezTo>
                      <a:pt x="60" y="622"/>
                      <a:pt x="1" y="758"/>
                      <a:pt x="47" y="876"/>
                    </a:cubicBezTo>
                    <a:cubicBezTo>
                      <a:pt x="87" y="979"/>
                      <a:pt x="185" y="1040"/>
                      <a:pt x="287" y="1040"/>
                    </a:cubicBezTo>
                    <a:cubicBezTo>
                      <a:pt x="330" y="1040"/>
                      <a:pt x="373" y="1029"/>
                      <a:pt x="414" y="1006"/>
                    </a:cubicBezTo>
                    <a:cubicBezTo>
                      <a:pt x="729" y="822"/>
                      <a:pt x="1056" y="657"/>
                      <a:pt x="1391" y="513"/>
                    </a:cubicBezTo>
                    <a:cubicBezTo>
                      <a:pt x="1520" y="457"/>
                      <a:pt x="1584" y="311"/>
                      <a:pt x="1540" y="178"/>
                    </a:cubicBezTo>
                    <a:lnTo>
                      <a:pt x="1527" y="141"/>
                    </a:lnTo>
                    <a:cubicBezTo>
                      <a:pt x="1497" y="55"/>
                      <a:pt x="1417" y="0"/>
                      <a:pt x="1331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9775;p77">
                <a:extLst>
                  <a:ext uri="{FF2B5EF4-FFF2-40B4-BE49-F238E27FC236}">
                    <a16:creationId xmlns:a16="http://schemas.microsoft.com/office/drawing/2014/main" id="{85F88217-41DD-9160-E040-6654538B3B0B}"/>
                  </a:ext>
                </a:extLst>
              </p:cNvPr>
              <p:cNvSpPr/>
              <p:nvPr/>
            </p:nvSpPr>
            <p:spPr>
              <a:xfrm>
                <a:off x="4667822" y="1291888"/>
                <a:ext cx="27779" cy="11433"/>
              </a:xfrm>
              <a:custGeom>
                <a:avLst/>
                <a:gdLst/>
                <a:ahLst/>
                <a:cxnLst/>
                <a:rect l="l" t="t" r="r" b="b"/>
                <a:pathLst>
                  <a:path w="2177" h="896" extrusionOk="0">
                    <a:moveTo>
                      <a:pt x="1906" y="0"/>
                    </a:moveTo>
                    <a:cubicBezTo>
                      <a:pt x="1894" y="0"/>
                      <a:pt x="1883" y="1"/>
                      <a:pt x="1871" y="3"/>
                    </a:cubicBezTo>
                    <a:lnTo>
                      <a:pt x="1871" y="4"/>
                    </a:lnTo>
                    <a:cubicBezTo>
                      <a:pt x="1306" y="88"/>
                      <a:pt x="748" y="220"/>
                      <a:pt x="205" y="400"/>
                    </a:cubicBezTo>
                    <a:cubicBezTo>
                      <a:pt x="71" y="446"/>
                      <a:pt x="0" y="592"/>
                      <a:pt x="47" y="725"/>
                    </a:cubicBezTo>
                    <a:cubicBezTo>
                      <a:pt x="84" y="830"/>
                      <a:pt x="182" y="896"/>
                      <a:pt x="288" y="896"/>
                    </a:cubicBezTo>
                    <a:cubicBezTo>
                      <a:pt x="315" y="896"/>
                      <a:pt x="343" y="891"/>
                      <a:pt x="370" y="882"/>
                    </a:cubicBezTo>
                    <a:cubicBezTo>
                      <a:pt x="881" y="714"/>
                      <a:pt x="1406" y="587"/>
                      <a:pt x="1940" y="509"/>
                    </a:cubicBezTo>
                    <a:cubicBezTo>
                      <a:pt x="2079" y="490"/>
                      <a:pt x="2177" y="360"/>
                      <a:pt x="2157" y="220"/>
                    </a:cubicBezTo>
                    <a:cubicBezTo>
                      <a:pt x="2140" y="93"/>
                      <a:pt x="2031" y="0"/>
                      <a:pt x="1906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" name="Google Shape;9776;p77">
              <a:extLst>
                <a:ext uri="{FF2B5EF4-FFF2-40B4-BE49-F238E27FC236}">
                  <a16:creationId xmlns:a16="http://schemas.microsoft.com/office/drawing/2014/main" id="{FAB53BAD-4BCF-F686-D9AA-1EC30C7F05C9}"/>
                </a:ext>
              </a:extLst>
            </p:cNvPr>
            <p:cNvGrpSpPr/>
            <p:nvPr/>
          </p:nvGrpSpPr>
          <p:grpSpPr>
            <a:xfrm>
              <a:off x="4356567" y="1191441"/>
              <a:ext cx="143690" cy="29488"/>
              <a:chOff x="4356567" y="1191441"/>
              <a:chExt cx="143690" cy="29488"/>
            </a:xfrm>
          </p:grpSpPr>
          <p:sp>
            <p:nvSpPr>
              <p:cNvPr id="33" name="Google Shape;9777;p77">
                <a:extLst>
                  <a:ext uri="{FF2B5EF4-FFF2-40B4-BE49-F238E27FC236}">
                    <a16:creationId xmlns:a16="http://schemas.microsoft.com/office/drawing/2014/main" id="{70AC0289-AA3A-596F-04CC-5B0E9ECF4C98}"/>
                  </a:ext>
                </a:extLst>
              </p:cNvPr>
              <p:cNvSpPr/>
              <p:nvPr/>
            </p:nvSpPr>
            <p:spPr>
              <a:xfrm>
                <a:off x="4448554" y="1195154"/>
                <a:ext cx="51704" cy="25775"/>
              </a:xfrm>
              <a:custGeom>
                <a:avLst/>
                <a:gdLst/>
                <a:ahLst/>
                <a:cxnLst/>
                <a:rect l="l" t="t" r="r" b="b"/>
                <a:pathLst>
                  <a:path w="4052" h="2020" extrusionOk="0">
                    <a:moveTo>
                      <a:pt x="272" y="1"/>
                    </a:moveTo>
                    <a:cubicBezTo>
                      <a:pt x="157" y="1"/>
                      <a:pt x="54" y="82"/>
                      <a:pt x="29" y="200"/>
                    </a:cubicBezTo>
                    <a:cubicBezTo>
                      <a:pt x="0" y="338"/>
                      <a:pt x="87" y="474"/>
                      <a:pt x="225" y="507"/>
                    </a:cubicBezTo>
                    <a:cubicBezTo>
                      <a:pt x="1077" y="719"/>
                      <a:pt x="1895" y="1049"/>
                      <a:pt x="2657" y="1486"/>
                    </a:cubicBezTo>
                    <a:lnTo>
                      <a:pt x="2505" y="1740"/>
                    </a:lnTo>
                    <a:cubicBezTo>
                      <a:pt x="2459" y="1819"/>
                      <a:pt x="2511" y="1918"/>
                      <a:pt x="2603" y="1926"/>
                    </a:cubicBezTo>
                    <a:lnTo>
                      <a:pt x="3887" y="2019"/>
                    </a:lnTo>
                    <a:cubicBezTo>
                      <a:pt x="3890" y="2019"/>
                      <a:pt x="3893" y="2019"/>
                      <a:pt x="3895" y="2019"/>
                    </a:cubicBezTo>
                    <a:cubicBezTo>
                      <a:pt x="3991" y="2019"/>
                      <a:pt x="4052" y="1913"/>
                      <a:pt x="3999" y="1830"/>
                    </a:cubicBezTo>
                    <a:lnTo>
                      <a:pt x="3302" y="746"/>
                    </a:lnTo>
                    <a:cubicBezTo>
                      <a:pt x="3278" y="709"/>
                      <a:pt x="3239" y="690"/>
                      <a:pt x="3200" y="690"/>
                    </a:cubicBezTo>
                    <a:cubicBezTo>
                      <a:pt x="3159" y="690"/>
                      <a:pt x="3118" y="711"/>
                      <a:pt x="3094" y="751"/>
                    </a:cubicBezTo>
                    <a:lnTo>
                      <a:pt x="2917" y="1047"/>
                    </a:lnTo>
                    <a:cubicBezTo>
                      <a:pt x="2108" y="581"/>
                      <a:pt x="1237" y="230"/>
                      <a:pt x="330" y="8"/>
                    </a:cubicBezTo>
                    <a:cubicBezTo>
                      <a:pt x="311" y="3"/>
                      <a:pt x="291" y="1"/>
                      <a:pt x="272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9778;p77">
                <a:extLst>
                  <a:ext uri="{FF2B5EF4-FFF2-40B4-BE49-F238E27FC236}">
                    <a16:creationId xmlns:a16="http://schemas.microsoft.com/office/drawing/2014/main" id="{F112D280-9580-6448-CC2F-81AA947A7D0B}"/>
                  </a:ext>
                </a:extLst>
              </p:cNvPr>
              <p:cNvSpPr/>
              <p:nvPr/>
            </p:nvSpPr>
            <p:spPr>
              <a:xfrm>
                <a:off x="4412341" y="1191441"/>
                <a:ext cx="32206" cy="8013"/>
              </a:xfrm>
              <a:custGeom>
                <a:avLst/>
                <a:gdLst/>
                <a:ahLst/>
                <a:cxnLst/>
                <a:rect l="l" t="t" r="r" b="b"/>
                <a:pathLst>
                  <a:path w="2524" h="628" extrusionOk="0">
                    <a:moveTo>
                      <a:pt x="787" y="1"/>
                    </a:moveTo>
                    <a:cubicBezTo>
                      <a:pt x="605" y="1"/>
                      <a:pt x="424" y="7"/>
                      <a:pt x="241" y="19"/>
                    </a:cubicBezTo>
                    <a:cubicBezTo>
                      <a:pt x="103" y="31"/>
                      <a:pt x="1" y="153"/>
                      <a:pt x="11" y="291"/>
                    </a:cubicBezTo>
                    <a:cubicBezTo>
                      <a:pt x="20" y="425"/>
                      <a:pt x="132" y="528"/>
                      <a:pt x="263" y="528"/>
                    </a:cubicBezTo>
                    <a:cubicBezTo>
                      <a:pt x="268" y="528"/>
                      <a:pt x="273" y="528"/>
                      <a:pt x="278" y="528"/>
                    </a:cubicBezTo>
                    <a:cubicBezTo>
                      <a:pt x="448" y="518"/>
                      <a:pt x="617" y="512"/>
                      <a:pt x="787" y="512"/>
                    </a:cubicBezTo>
                    <a:cubicBezTo>
                      <a:pt x="1261" y="512"/>
                      <a:pt x="1734" y="550"/>
                      <a:pt x="2203" y="624"/>
                    </a:cubicBezTo>
                    <a:cubicBezTo>
                      <a:pt x="2217" y="626"/>
                      <a:pt x="2231" y="627"/>
                      <a:pt x="2245" y="627"/>
                    </a:cubicBezTo>
                    <a:cubicBezTo>
                      <a:pt x="2363" y="627"/>
                      <a:pt x="2470" y="544"/>
                      <a:pt x="2494" y="424"/>
                    </a:cubicBezTo>
                    <a:cubicBezTo>
                      <a:pt x="2523" y="283"/>
                      <a:pt x="2430" y="145"/>
                      <a:pt x="2288" y="121"/>
                    </a:cubicBezTo>
                    <a:cubicBezTo>
                      <a:pt x="1791" y="43"/>
                      <a:pt x="1288" y="3"/>
                      <a:pt x="787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9779;p77">
                <a:extLst>
                  <a:ext uri="{FF2B5EF4-FFF2-40B4-BE49-F238E27FC236}">
                    <a16:creationId xmlns:a16="http://schemas.microsoft.com/office/drawing/2014/main" id="{E493CD84-CED7-B128-D22F-E97CA6476F7F}"/>
                  </a:ext>
                </a:extLst>
              </p:cNvPr>
              <p:cNvSpPr/>
              <p:nvPr/>
            </p:nvSpPr>
            <p:spPr>
              <a:xfrm>
                <a:off x="4356567" y="1201573"/>
                <a:ext cx="20212" cy="13270"/>
              </a:xfrm>
              <a:custGeom>
                <a:avLst/>
                <a:gdLst/>
                <a:ahLst/>
                <a:cxnLst/>
                <a:rect l="l" t="t" r="r" b="b"/>
                <a:pathLst>
                  <a:path w="1584" h="1040" extrusionOk="0">
                    <a:moveTo>
                      <a:pt x="1330" y="1"/>
                    </a:moveTo>
                    <a:cubicBezTo>
                      <a:pt x="1303" y="1"/>
                      <a:pt x="1276" y="6"/>
                      <a:pt x="1249" y="17"/>
                    </a:cubicBezTo>
                    <a:cubicBezTo>
                      <a:pt x="878" y="174"/>
                      <a:pt x="518" y="355"/>
                      <a:pt x="168" y="557"/>
                    </a:cubicBezTo>
                    <a:cubicBezTo>
                      <a:pt x="58" y="621"/>
                      <a:pt x="0" y="757"/>
                      <a:pt x="47" y="876"/>
                    </a:cubicBezTo>
                    <a:cubicBezTo>
                      <a:pt x="86" y="979"/>
                      <a:pt x="183" y="1040"/>
                      <a:pt x="284" y="1040"/>
                    </a:cubicBezTo>
                    <a:cubicBezTo>
                      <a:pt x="327" y="1040"/>
                      <a:pt x="371" y="1029"/>
                      <a:pt x="412" y="1005"/>
                    </a:cubicBezTo>
                    <a:cubicBezTo>
                      <a:pt x="727" y="823"/>
                      <a:pt x="1054" y="658"/>
                      <a:pt x="1389" y="512"/>
                    </a:cubicBezTo>
                    <a:cubicBezTo>
                      <a:pt x="1518" y="458"/>
                      <a:pt x="1584" y="312"/>
                      <a:pt x="1538" y="177"/>
                    </a:cubicBezTo>
                    <a:lnTo>
                      <a:pt x="1525" y="141"/>
                    </a:lnTo>
                    <a:cubicBezTo>
                      <a:pt x="1496" y="54"/>
                      <a:pt x="1415" y="1"/>
                      <a:pt x="1330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9780;p77">
                <a:extLst>
                  <a:ext uri="{FF2B5EF4-FFF2-40B4-BE49-F238E27FC236}">
                    <a16:creationId xmlns:a16="http://schemas.microsoft.com/office/drawing/2014/main" id="{F4264E1C-0AAE-FA2D-591A-F9580FA511CC}"/>
                  </a:ext>
                </a:extLst>
              </p:cNvPr>
              <p:cNvSpPr/>
              <p:nvPr/>
            </p:nvSpPr>
            <p:spPr>
              <a:xfrm>
                <a:off x="4380084" y="1192832"/>
                <a:ext cx="27779" cy="11433"/>
              </a:xfrm>
              <a:custGeom>
                <a:avLst/>
                <a:gdLst/>
                <a:ahLst/>
                <a:cxnLst/>
                <a:rect l="l" t="t" r="r" b="b"/>
                <a:pathLst>
                  <a:path w="2177" h="896" extrusionOk="0">
                    <a:moveTo>
                      <a:pt x="1906" y="0"/>
                    </a:moveTo>
                    <a:cubicBezTo>
                      <a:pt x="1894" y="0"/>
                      <a:pt x="1883" y="1"/>
                      <a:pt x="1871" y="2"/>
                    </a:cubicBezTo>
                    <a:cubicBezTo>
                      <a:pt x="1306" y="87"/>
                      <a:pt x="748" y="220"/>
                      <a:pt x="205" y="400"/>
                    </a:cubicBezTo>
                    <a:cubicBezTo>
                      <a:pt x="71" y="444"/>
                      <a:pt x="0" y="590"/>
                      <a:pt x="47" y="725"/>
                    </a:cubicBezTo>
                    <a:cubicBezTo>
                      <a:pt x="84" y="829"/>
                      <a:pt x="183" y="895"/>
                      <a:pt x="288" y="895"/>
                    </a:cubicBezTo>
                    <a:cubicBezTo>
                      <a:pt x="316" y="895"/>
                      <a:pt x="343" y="891"/>
                      <a:pt x="370" y="882"/>
                    </a:cubicBezTo>
                    <a:cubicBezTo>
                      <a:pt x="883" y="712"/>
                      <a:pt x="1408" y="587"/>
                      <a:pt x="1941" y="507"/>
                    </a:cubicBezTo>
                    <a:cubicBezTo>
                      <a:pt x="2081" y="488"/>
                      <a:pt x="2177" y="360"/>
                      <a:pt x="2157" y="220"/>
                    </a:cubicBezTo>
                    <a:cubicBezTo>
                      <a:pt x="2140" y="93"/>
                      <a:pt x="2031" y="0"/>
                      <a:pt x="1906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" name="Google Shape;9781;p77">
              <a:extLst>
                <a:ext uri="{FF2B5EF4-FFF2-40B4-BE49-F238E27FC236}">
                  <a16:creationId xmlns:a16="http://schemas.microsoft.com/office/drawing/2014/main" id="{48BBD048-73B0-D053-3AC4-F9A2F27B5032}"/>
                </a:ext>
              </a:extLst>
            </p:cNvPr>
            <p:cNvGrpSpPr/>
            <p:nvPr/>
          </p:nvGrpSpPr>
          <p:grpSpPr>
            <a:xfrm>
              <a:off x="4339009" y="1863727"/>
              <a:ext cx="143703" cy="29476"/>
              <a:chOff x="4339009" y="1863727"/>
              <a:chExt cx="143703" cy="29476"/>
            </a:xfrm>
          </p:grpSpPr>
          <p:sp>
            <p:nvSpPr>
              <p:cNvPr id="29" name="Google Shape;9782;p77">
                <a:extLst>
                  <a:ext uri="{FF2B5EF4-FFF2-40B4-BE49-F238E27FC236}">
                    <a16:creationId xmlns:a16="http://schemas.microsoft.com/office/drawing/2014/main" id="{DFFF858C-E9EE-3ADB-B595-826DBC30C017}"/>
                  </a:ext>
                </a:extLst>
              </p:cNvPr>
              <p:cNvSpPr/>
              <p:nvPr/>
            </p:nvSpPr>
            <p:spPr>
              <a:xfrm>
                <a:off x="4339009" y="1863727"/>
                <a:ext cx="51691" cy="25762"/>
              </a:xfrm>
              <a:custGeom>
                <a:avLst/>
                <a:gdLst/>
                <a:ahLst/>
                <a:cxnLst/>
                <a:rect l="l" t="t" r="r" b="b"/>
                <a:pathLst>
                  <a:path w="4051" h="2019" extrusionOk="0">
                    <a:moveTo>
                      <a:pt x="157" y="1"/>
                    </a:moveTo>
                    <a:cubicBezTo>
                      <a:pt x="61" y="1"/>
                      <a:pt x="1" y="107"/>
                      <a:pt x="54" y="190"/>
                    </a:cubicBezTo>
                    <a:lnTo>
                      <a:pt x="750" y="1274"/>
                    </a:lnTo>
                    <a:cubicBezTo>
                      <a:pt x="774" y="1311"/>
                      <a:pt x="813" y="1330"/>
                      <a:pt x="852" y="1330"/>
                    </a:cubicBezTo>
                    <a:cubicBezTo>
                      <a:pt x="893" y="1330"/>
                      <a:pt x="935" y="1309"/>
                      <a:pt x="958" y="1269"/>
                    </a:cubicBezTo>
                    <a:lnTo>
                      <a:pt x="1136" y="973"/>
                    </a:lnTo>
                    <a:cubicBezTo>
                      <a:pt x="1945" y="1439"/>
                      <a:pt x="2816" y="1788"/>
                      <a:pt x="3722" y="2012"/>
                    </a:cubicBezTo>
                    <a:cubicBezTo>
                      <a:pt x="3741" y="2017"/>
                      <a:pt x="3761" y="2019"/>
                      <a:pt x="3779" y="2019"/>
                    </a:cubicBezTo>
                    <a:cubicBezTo>
                      <a:pt x="3895" y="2019"/>
                      <a:pt x="3999" y="1938"/>
                      <a:pt x="4023" y="1820"/>
                    </a:cubicBezTo>
                    <a:cubicBezTo>
                      <a:pt x="4051" y="1682"/>
                      <a:pt x="3964" y="1546"/>
                      <a:pt x="3828" y="1512"/>
                    </a:cubicBezTo>
                    <a:cubicBezTo>
                      <a:pt x="2976" y="1301"/>
                      <a:pt x="2158" y="971"/>
                      <a:pt x="1396" y="534"/>
                    </a:cubicBezTo>
                    <a:lnTo>
                      <a:pt x="1548" y="279"/>
                    </a:lnTo>
                    <a:cubicBezTo>
                      <a:pt x="1594" y="201"/>
                      <a:pt x="1541" y="100"/>
                      <a:pt x="1450" y="94"/>
                    </a:cubicBezTo>
                    <a:lnTo>
                      <a:pt x="166" y="1"/>
                    </a:lnTo>
                    <a:cubicBezTo>
                      <a:pt x="163" y="1"/>
                      <a:pt x="160" y="1"/>
                      <a:pt x="157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9783;p77">
                <a:extLst>
                  <a:ext uri="{FF2B5EF4-FFF2-40B4-BE49-F238E27FC236}">
                    <a16:creationId xmlns:a16="http://schemas.microsoft.com/office/drawing/2014/main" id="{21567D53-0995-6F1E-BD94-97484B3417A5}"/>
                  </a:ext>
                </a:extLst>
              </p:cNvPr>
              <p:cNvSpPr/>
              <p:nvPr/>
            </p:nvSpPr>
            <p:spPr>
              <a:xfrm>
                <a:off x="4394732" y="1885202"/>
                <a:ext cx="32193" cy="8001"/>
              </a:xfrm>
              <a:custGeom>
                <a:avLst/>
                <a:gdLst/>
                <a:ahLst/>
                <a:cxnLst/>
                <a:rect l="l" t="t" r="r" b="b"/>
                <a:pathLst>
                  <a:path w="2523" h="627" extrusionOk="0">
                    <a:moveTo>
                      <a:pt x="279" y="1"/>
                    </a:moveTo>
                    <a:cubicBezTo>
                      <a:pt x="160" y="1"/>
                      <a:pt x="54" y="84"/>
                      <a:pt x="29" y="204"/>
                    </a:cubicBezTo>
                    <a:cubicBezTo>
                      <a:pt x="1" y="345"/>
                      <a:pt x="93" y="483"/>
                      <a:pt x="236" y="507"/>
                    </a:cubicBezTo>
                    <a:cubicBezTo>
                      <a:pt x="732" y="585"/>
                      <a:pt x="1235" y="625"/>
                      <a:pt x="1738" y="627"/>
                    </a:cubicBezTo>
                    <a:cubicBezTo>
                      <a:pt x="1919" y="627"/>
                      <a:pt x="2102" y="621"/>
                      <a:pt x="2282" y="609"/>
                    </a:cubicBezTo>
                    <a:cubicBezTo>
                      <a:pt x="2420" y="596"/>
                      <a:pt x="2523" y="475"/>
                      <a:pt x="2513" y="337"/>
                    </a:cubicBezTo>
                    <a:cubicBezTo>
                      <a:pt x="2504" y="203"/>
                      <a:pt x="2392" y="100"/>
                      <a:pt x="2260" y="100"/>
                    </a:cubicBezTo>
                    <a:cubicBezTo>
                      <a:pt x="2255" y="100"/>
                      <a:pt x="2251" y="100"/>
                      <a:pt x="2246" y="100"/>
                    </a:cubicBezTo>
                    <a:cubicBezTo>
                      <a:pt x="2076" y="110"/>
                      <a:pt x="1908" y="116"/>
                      <a:pt x="1738" y="116"/>
                    </a:cubicBezTo>
                    <a:cubicBezTo>
                      <a:pt x="1262" y="116"/>
                      <a:pt x="790" y="78"/>
                      <a:pt x="321" y="4"/>
                    </a:cubicBezTo>
                    <a:cubicBezTo>
                      <a:pt x="307" y="2"/>
                      <a:pt x="293" y="1"/>
                      <a:pt x="279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9784;p77">
                <a:extLst>
                  <a:ext uri="{FF2B5EF4-FFF2-40B4-BE49-F238E27FC236}">
                    <a16:creationId xmlns:a16="http://schemas.microsoft.com/office/drawing/2014/main" id="{4230878F-E557-EF45-5858-38B455D3EAB6}"/>
                  </a:ext>
                </a:extLst>
              </p:cNvPr>
              <p:cNvSpPr/>
              <p:nvPr/>
            </p:nvSpPr>
            <p:spPr>
              <a:xfrm>
                <a:off x="4462488" y="1869814"/>
                <a:ext cx="20225" cy="13258"/>
              </a:xfrm>
              <a:custGeom>
                <a:avLst/>
                <a:gdLst/>
                <a:ahLst/>
                <a:cxnLst/>
                <a:rect l="l" t="t" r="r" b="b"/>
                <a:pathLst>
                  <a:path w="1585" h="1039" extrusionOk="0">
                    <a:moveTo>
                      <a:pt x="1300" y="0"/>
                    </a:moveTo>
                    <a:cubicBezTo>
                      <a:pt x="1257" y="0"/>
                      <a:pt x="1213" y="11"/>
                      <a:pt x="1173" y="35"/>
                    </a:cubicBezTo>
                    <a:cubicBezTo>
                      <a:pt x="857" y="217"/>
                      <a:pt x="531" y="382"/>
                      <a:pt x="196" y="528"/>
                    </a:cubicBezTo>
                    <a:cubicBezTo>
                      <a:pt x="66" y="582"/>
                      <a:pt x="1" y="728"/>
                      <a:pt x="47" y="863"/>
                    </a:cubicBezTo>
                    <a:lnTo>
                      <a:pt x="60" y="899"/>
                    </a:lnTo>
                    <a:cubicBezTo>
                      <a:pt x="89" y="986"/>
                      <a:pt x="169" y="1039"/>
                      <a:pt x="255" y="1039"/>
                    </a:cubicBezTo>
                    <a:cubicBezTo>
                      <a:pt x="282" y="1039"/>
                      <a:pt x="309" y="1034"/>
                      <a:pt x="335" y="1023"/>
                    </a:cubicBezTo>
                    <a:cubicBezTo>
                      <a:pt x="707" y="866"/>
                      <a:pt x="1067" y="685"/>
                      <a:pt x="1416" y="483"/>
                    </a:cubicBezTo>
                    <a:cubicBezTo>
                      <a:pt x="1527" y="419"/>
                      <a:pt x="1584" y="283"/>
                      <a:pt x="1538" y="164"/>
                    </a:cubicBezTo>
                    <a:cubicBezTo>
                      <a:pt x="1499" y="61"/>
                      <a:pt x="1401" y="0"/>
                      <a:pt x="1300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9785;p77">
                <a:extLst>
                  <a:ext uri="{FF2B5EF4-FFF2-40B4-BE49-F238E27FC236}">
                    <a16:creationId xmlns:a16="http://schemas.microsoft.com/office/drawing/2014/main" id="{C8B44C72-BE37-120B-E58A-9B1AA134B4C4}"/>
                  </a:ext>
                </a:extLst>
              </p:cNvPr>
              <p:cNvSpPr/>
              <p:nvPr/>
            </p:nvSpPr>
            <p:spPr>
              <a:xfrm>
                <a:off x="4431392" y="1880392"/>
                <a:ext cx="27804" cy="11433"/>
              </a:xfrm>
              <a:custGeom>
                <a:avLst/>
                <a:gdLst/>
                <a:ahLst/>
                <a:cxnLst/>
                <a:rect l="l" t="t" r="r" b="b"/>
                <a:pathLst>
                  <a:path w="2179" h="896" extrusionOk="0">
                    <a:moveTo>
                      <a:pt x="1890" y="1"/>
                    </a:moveTo>
                    <a:cubicBezTo>
                      <a:pt x="1863" y="1"/>
                      <a:pt x="1835" y="5"/>
                      <a:pt x="1808" y="14"/>
                    </a:cubicBezTo>
                    <a:cubicBezTo>
                      <a:pt x="1296" y="184"/>
                      <a:pt x="771" y="309"/>
                      <a:pt x="237" y="389"/>
                    </a:cubicBezTo>
                    <a:cubicBezTo>
                      <a:pt x="98" y="408"/>
                      <a:pt x="0" y="536"/>
                      <a:pt x="20" y="676"/>
                    </a:cubicBezTo>
                    <a:cubicBezTo>
                      <a:pt x="37" y="803"/>
                      <a:pt x="147" y="896"/>
                      <a:pt x="273" y="896"/>
                    </a:cubicBezTo>
                    <a:cubicBezTo>
                      <a:pt x="284" y="896"/>
                      <a:pt x="296" y="895"/>
                      <a:pt x="308" y="893"/>
                    </a:cubicBezTo>
                    <a:cubicBezTo>
                      <a:pt x="873" y="809"/>
                      <a:pt x="1430" y="676"/>
                      <a:pt x="1973" y="496"/>
                    </a:cubicBezTo>
                    <a:cubicBezTo>
                      <a:pt x="2106" y="451"/>
                      <a:pt x="2178" y="306"/>
                      <a:pt x="2132" y="171"/>
                    </a:cubicBezTo>
                    <a:cubicBezTo>
                      <a:pt x="2095" y="67"/>
                      <a:pt x="1996" y="1"/>
                      <a:pt x="1890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" name="Google Shape;9786;p77">
              <a:extLst>
                <a:ext uri="{FF2B5EF4-FFF2-40B4-BE49-F238E27FC236}">
                  <a16:creationId xmlns:a16="http://schemas.microsoft.com/office/drawing/2014/main" id="{9961F91E-8AF5-7962-C388-7F8AE10E4AB8}"/>
                </a:ext>
              </a:extLst>
            </p:cNvPr>
            <p:cNvGrpSpPr/>
            <p:nvPr/>
          </p:nvGrpSpPr>
          <p:grpSpPr>
            <a:xfrm>
              <a:off x="4206459" y="1607315"/>
              <a:ext cx="29539" cy="142899"/>
              <a:chOff x="4206459" y="1607315"/>
              <a:chExt cx="29539" cy="142899"/>
            </a:xfrm>
          </p:grpSpPr>
          <p:sp>
            <p:nvSpPr>
              <p:cNvPr id="25" name="Google Shape;9787;p77">
                <a:extLst>
                  <a:ext uri="{FF2B5EF4-FFF2-40B4-BE49-F238E27FC236}">
                    <a16:creationId xmlns:a16="http://schemas.microsoft.com/office/drawing/2014/main" id="{70476EDE-A73B-50BA-49F0-D1543EA68E5B}"/>
                  </a:ext>
                </a:extLst>
              </p:cNvPr>
              <p:cNvSpPr/>
              <p:nvPr/>
            </p:nvSpPr>
            <p:spPr>
              <a:xfrm>
                <a:off x="4209840" y="1607315"/>
                <a:ext cx="26158" cy="50989"/>
              </a:xfrm>
              <a:custGeom>
                <a:avLst/>
                <a:gdLst/>
                <a:ahLst/>
                <a:cxnLst/>
                <a:rect l="l" t="t" r="r" b="b"/>
                <a:pathLst>
                  <a:path w="2050" h="3996" extrusionOk="0">
                    <a:moveTo>
                      <a:pt x="1920" y="0"/>
                    </a:moveTo>
                    <a:cubicBezTo>
                      <a:pt x="1898" y="0"/>
                      <a:pt x="1876" y="6"/>
                      <a:pt x="1854" y="20"/>
                    </a:cubicBezTo>
                    <a:lnTo>
                      <a:pt x="772" y="717"/>
                    </a:lnTo>
                    <a:cubicBezTo>
                      <a:pt x="695" y="766"/>
                      <a:pt x="697" y="878"/>
                      <a:pt x="775" y="926"/>
                    </a:cubicBezTo>
                    <a:lnTo>
                      <a:pt x="1073" y="1102"/>
                    </a:lnTo>
                    <a:cubicBezTo>
                      <a:pt x="607" y="1911"/>
                      <a:pt x="256" y="2782"/>
                      <a:pt x="32" y="3689"/>
                    </a:cubicBezTo>
                    <a:cubicBezTo>
                      <a:pt x="0" y="3825"/>
                      <a:pt x="87" y="3962"/>
                      <a:pt x="224" y="3990"/>
                    </a:cubicBezTo>
                    <a:cubicBezTo>
                      <a:pt x="242" y="3993"/>
                      <a:pt x="260" y="3995"/>
                      <a:pt x="278" y="3995"/>
                    </a:cubicBezTo>
                    <a:cubicBezTo>
                      <a:pt x="397" y="3995"/>
                      <a:pt x="502" y="3914"/>
                      <a:pt x="532" y="3794"/>
                    </a:cubicBezTo>
                    <a:cubicBezTo>
                      <a:pt x="743" y="2942"/>
                      <a:pt x="1073" y="2124"/>
                      <a:pt x="1512" y="1363"/>
                    </a:cubicBezTo>
                    <a:lnTo>
                      <a:pt x="1765" y="1514"/>
                    </a:lnTo>
                    <a:cubicBezTo>
                      <a:pt x="1785" y="1526"/>
                      <a:pt x="1806" y="1531"/>
                      <a:pt x="1827" y="1531"/>
                    </a:cubicBezTo>
                    <a:cubicBezTo>
                      <a:pt x="1888" y="1531"/>
                      <a:pt x="1946" y="1484"/>
                      <a:pt x="1951" y="1416"/>
                    </a:cubicBezTo>
                    <a:lnTo>
                      <a:pt x="2043" y="134"/>
                    </a:lnTo>
                    <a:cubicBezTo>
                      <a:pt x="2049" y="57"/>
                      <a:pt x="1988" y="0"/>
                      <a:pt x="1920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9788;p77">
                <a:extLst>
                  <a:ext uri="{FF2B5EF4-FFF2-40B4-BE49-F238E27FC236}">
                    <a16:creationId xmlns:a16="http://schemas.microsoft.com/office/drawing/2014/main" id="{BAC89008-C2A1-3503-402A-09E6054170EE}"/>
                  </a:ext>
                </a:extLst>
              </p:cNvPr>
              <p:cNvSpPr/>
              <p:nvPr/>
            </p:nvSpPr>
            <p:spPr>
              <a:xfrm>
                <a:off x="4206459" y="1662910"/>
                <a:ext cx="8230" cy="31785"/>
              </a:xfrm>
              <a:custGeom>
                <a:avLst/>
                <a:gdLst/>
                <a:ahLst/>
                <a:cxnLst/>
                <a:rect l="l" t="t" r="r" b="b"/>
                <a:pathLst>
                  <a:path w="645" h="2491" extrusionOk="0">
                    <a:moveTo>
                      <a:pt x="371" y="1"/>
                    </a:moveTo>
                    <a:cubicBezTo>
                      <a:pt x="249" y="1"/>
                      <a:pt x="141" y="89"/>
                      <a:pt x="121" y="212"/>
                    </a:cubicBezTo>
                    <a:cubicBezTo>
                      <a:pt x="41" y="709"/>
                      <a:pt x="1" y="1212"/>
                      <a:pt x="1" y="1714"/>
                    </a:cubicBezTo>
                    <a:cubicBezTo>
                      <a:pt x="1" y="1895"/>
                      <a:pt x="7" y="2078"/>
                      <a:pt x="19" y="2259"/>
                    </a:cubicBezTo>
                    <a:cubicBezTo>
                      <a:pt x="31" y="2390"/>
                      <a:pt x="140" y="2490"/>
                      <a:pt x="270" y="2490"/>
                    </a:cubicBezTo>
                    <a:cubicBezTo>
                      <a:pt x="277" y="2490"/>
                      <a:pt x="284" y="2490"/>
                      <a:pt x="291" y="2489"/>
                    </a:cubicBezTo>
                    <a:cubicBezTo>
                      <a:pt x="428" y="2480"/>
                      <a:pt x="534" y="2361"/>
                      <a:pt x="526" y="2222"/>
                    </a:cubicBezTo>
                    <a:cubicBezTo>
                      <a:pt x="517" y="2054"/>
                      <a:pt x="510" y="1884"/>
                      <a:pt x="510" y="1714"/>
                    </a:cubicBezTo>
                    <a:cubicBezTo>
                      <a:pt x="512" y="1240"/>
                      <a:pt x="549" y="766"/>
                      <a:pt x="622" y="297"/>
                    </a:cubicBezTo>
                    <a:cubicBezTo>
                      <a:pt x="645" y="163"/>
                      <a:pt x="557" y="35"/>
                      <a:pt x="422" y="6"/>
                    </a:cubicBezTo>
                    <a:cubicBezTo>
                      <a:pt x="405" y="2"/>
                      <a:pt x="388" y="1"/>
                      <a:pt x="371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9789;p77">
                <a:extLst>
                  <a:ext uri="{FF2B5EF4-FFF2-40B4-BE49-F238E27FC236}">
                    <a16:creationId xmlns:a16="http://schemas.microsoft.com/office/drawing/2014/main" id="{D992D104-C5E9-0474-2F10-52E39C02DA58}"/>
                  </a:ext>
                </a:extLst>
              </p:cNvPr>
              <p:cNvSpPr/>
              <p:nvPr/>
            </p:nvSpPr>
            <p:spPr>
              <a:xfrm>
                <a:off x="4216194" y="1730768"/>
                <a:ext cx="14227" cy="19446"/>
              </a:xfrm>
              <a:custGeom>
                <a:avLst/>
                <a:gdLst/>
                <a:ahLst/>
                <a:cxnLst/>
                <a:rect l="l" t="t" r="r" b="b"/>
                <a:pathLst>
                  <a:path w="1115" h="1524" extrusionOk="0">
                    <a:moveTo>
                      <a:pt x="296" y="1"/>
                    </a:moveTo>
                    <a:cubicBezTo>
                      <a:pt x="267" y="1"/>
                      <a:pt x="237" y="5"/>
                      <a:pt x="208" y="15"/>
                    </a:cubicBezTo>
                    <a:lnTo>
                      <a:pt x="171" y="28"/>
                    </a:lnTo>
                    <a:cubicBezTo>
                      <a:pt x="58" y="67"/>
                      <a:pt x="0" y="193"/>
                      <a:pt x="47" y="304"/>
                    </a:cubicBezTo>
                    <a:cubicBezTo>
                      <a:pt x="205" y="675"/>
                      <a:pt x="384" y="1035"/>
                      <a:pt x="588" y="1385"/>
                    </a:cubicBezTo>
                    <a:cubicBezTo>
                      <a:pt x="637" y="1469"/>
                      <a:pt x="728" y="1524"/>
                      <a:pt x="822" y="1524"/>
                    </a:cubicBezTo>
                    <a:cubicBezTo>
                      <a:pt x="850" y="1524"/>
                      <a:pt x="879" y="1519"/>
                      <a:pt x="906" y="1508"/>
                    </a:cubicBezTo>
                    <a:cubicBezTo>
                      <a:pt x="1052" y="1450"/>
                      <a:pt x="1115" y="1277"/>
                      <a:pt x="1036" y="1141"/>
                    </a:cubicBezTo>
                    <a:cubicBezTo>
                      <a:pt x="852" y="826"/>
                      <a:pt x="687" y="499"/>
                      <a:pt x="543" y="164"/>
                    </a:cubicBezTo>
                    <a:cubicBezTo>
                      <a:pt x="499" y="63"/>
                      <a:pt x="400" y="1"/>
                      <a:pt x="296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9790;p77">
                <a:extLst>
                  <a:ext uri="{FF2B5EF4-FFF2-40B4-BE49-F238E27FC236}">
                    <a16:creationId xmlns:a16="http://schemas.microsoft.com/office/drawing/2014/main" id="{78B26E4A-2766-B41C-DD30-E32529F2D4F9}"/>
                  </a:ext>
                </a:extLst>
              </p:cNvPr>
              <p:cNvSpPr/>
              <p:nvPr/>
            </p:nvSpPr>
            <p:spPr>
              <a:xfrm>
                <a:off x="4207607" y="1699506"/>
                <a:ext cx="12045" cy="27153"/>
              </a:xfrm>
              <a:custGeom>
                <a:avLst/>
                <a:gdLst/>
                <a:ahLst/>
                <a:cxnLst/>
                <a:rect l="l" t="t" r="r" b="b"/>
                <a:pathLst>
                  <a:path w="944" h="2128" extrusionOk="0">
                    <a:moveTo>
                      <a:pt x="273" y="0"/>
                    </a:moveTo>
                    <a:cubicBezTo>
                      <a:pt x="261" y="0"/>
                      <a:pt x="249" y="1"/>
                      <a:pt x="238" y="3"/>
                    </a:cubicBezTo>
                    <a:cubicBezTo>
                      <a:pt x="98" y="22"/>
                      <a:pt x="1" y="150"/>
                      <a:pt x="20" y="289"/>
                    </a:cubicBezTo>
                    <a:lnTo>
                      <a:pt x="21" y="289"/>
                    </a:lnTo>
                    <a:cubicBezTo>
                      <a:pt x="105" y="854"/>
                      <a:pt x="238" y="1412"/>
                      <a:pt x="417" y="1955"/>
                    </a:cubicBezTo>
                    <a:cubicBezTo>
                      <a:pt x="454" y="2061"/>
                      <a:pt x="553" y="2127"/>
                      <a:pt x="658" y="2127"/>
                    </a:cubicBezTo>
                    <a:cubicBezTo>
                      <a:pt x="686" y="2127"/>
                      <a:pt x="714" y="2123"/>
                      <a:pt x="742" y="2113"/>
                    </a:cubicBezTo>
                    <a:cubicBezTo>
                      <a:pt x="875" y="2067"/>
                      <a:pt x="944" y="1923"/>
                      <a:pt x="899" y="1790"/>
                    </a:cubicBezTo>
                    <a:cubicBezTo>
                      <a:pt x="731" y="1279"/>
                      <a:pt x="604" y="754"/>
                      <a:pt x="526" y="220"/>
                    </a:cubicBezTo>
                    <a:cubicBezTo>
                      <a:pt x="508" y="93"/>
                      <a:pt x="398" y="0"/>
                      <a:pt x="273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" name="Google Shape;9791;p77">
              <a:extLst>
                <a:ext uri="{FF2B5EF4-FFF2-40B4-BE49-F238E27FC236}">
                  <a16:creationId xmlns:a16="http://schemas.microsoft.com/office/drawing/2014/main" id="{522252BF-27F4-FF2D-990F-5A75569EAA07}"/>
                </a:ext>
              </a:extLst>
            </p:cNvPr>
            <p:cNvSpPr/>
            <p:nvPr/>
          </p:nvSpPr>
          <p:spPr>
            <a:xfrm>
              <a:off x="4250519" y="1416170"/>
              <a:ext cx="26783" cy="52303"/>
            </a:xfrm>
            <a:custGeom>
              <a:avLst/>
              <a:gdLst/>
              <a:ahLst/>
              <a:cxnLst/>
              <a:rect l="l" t="t" r="r" b="b"/>
              <a:pathLst>
                <a:path w="2099" h="4099" extrusionOk="0">
                  <a:moveTo>
                    <a:pt x="412" y="1"/>
                  </a:moveTo>
                  <a:cubicBezTo>
                    <a:pt x="358" y="1"/>
                    <a:pt x="305" y="37"/>
                    <a:pt x="292" y="98"/>
                  </a:cubicBezTo>
                  <a:lnTo>
                    <a:pt x="18" y="1357"/>
                  </a:lnTo>
                  <a:cubicBezTo>
                    <a:pt x="1" y="1436"/>
                    <a:pt x="62" y="1506"/>
                    <a:pt x="139" y="1506"/>
                  </a:cubicBezTo>
                  <a:cubicBezTo>
                    <a:pt x="149" y="1506"/>
                    <a:pt x="158" y="1505"/>
                    <a:pt x="169" y="1502"/>
                  </a:cubicBezTo>
                  <a:lnTo>
                    <a:pt x="503" y="1416"/>
                  </a:lnTo>
                  <a:cubicBezTo>
                    <a:pt x="745" y="2317"/>
                    <a:pt x="1113" y="3181"/>
                    <a:pt x="1597" y="3981"/>
                  </a:cubicBezTo>
                  <a:cubicBezTo>
                    <a:pt x="1644" y="4057"/>
                    <a:pt x="1725" y="4099"/>
                    <a:pt x="1809" y="4099"/>
                  </a:cubicBezTo>
                  <a:cubicBezTo>
                    <a:pt x="1856" y="4099"/>
                    <a:pt x="1903" y="4086"/>
                    <a:pt x="1946" y="4058"/>
                  </a:cubicBezTo>
                  <a:cubicBezTo>
                    <a:pt x="2063" y="3980"/>
                    <a:pt x="2098" y="3823"/>
                    <a:pt x="2024" y="3703"/>
                  </a:cubicBezTo>
                  <a:cubicBezTo>
                    <a:pt x="1571" y="2950"/>
                    <a:pt x="1225" y="2138"/>
                    <a:pt x="998" y="1291"/>
                  </a:cubicBezTo>
                  <a:lnTo>
                    <a:pt x="1283" y="1217"/>
                  </a:lnTo>
                  <a:cubicBezTo>
                    <a:pt x="1373" y="1195"/>
                    <a:pt x="1406" y="1086"/>
                    <a:pt x="1347" y="1017"/>
                  </a:cubicBezTo>
                  <a:lnTo>
                    <a:pt x="505" y="44"/>
                  </a:lnTo>
                  <a:cubicBezTo>
                    <a:pt x="479" y="14"/>
                    <a:pt x="445" y="1"/>
                    <a:pt x="412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9792;p77">
              <a:extLst>
                <a:ext uri="{FF2B5EF4-FFF2-40B4-BE49-F238E27FC236}">
                  <a16:creationId xmlns:a16="http://schemas.microsoft.com/office/drawing/2014/main" id="{1D833C32-2086-BEA1-F05A-8CEB542D2A39}"/>
                </a:ext>
              </a:extLst>
            </p:cNvPr>
            <p:cNvSpPr/>
            <p:nvPr/>
          </p:nvSpPr>
          <p:spPr>
            <a:xfrm>
              <a:off x="4276166" y="1471370"/>
              <a:ext cx="24359" cy="25290"/>
            </a:xfrm>
            <a:custGeom>
              <a:avLst/>
              <a:gdLst/>
              <a:ahLst/>
              <a:cxnLst/>
              <a:rect l="l" t="t" r="r" b="b"/>
              <a:pathLst>
                <a:path w="1909" h="1982" extrusionOk="0">
                  <a:moveTo>
                    <a:pt x="291" y="0"/>
                  </a:moveTo>
                  <a:cubicBezTo>
                    <a:pt x="243" y="0"/>
                    <a:pt x="195" y="14"/>
                    <a:pt x="152" y="41"/>
                  </a:cubicBezTo>
                  <a:cubicBezTo>
                    <a:pt x="30" y="121"/>
                    <a:pt x="0" y="285"/>
                    <a:pt x="85" y="403"/>
                  </a:cubicBezTo>
                  <a:cubicBezTo>
                    <a:pt x="380" y="810"/>
                    <a:pt x="706" y="1193"/>
                    <a:pt x="1062" y="1548"/>
                  </a:cubicBezTo>
                  <a:cubicBezTo>
                    <a:pt x="1190" y="1678"/>
                    <a:pt x="1323" y="1801"/>
                    <a:pt x="1459" y="1921"/>
                  </a:cubicBezTo>
                  <a:cubicBezTo>
                    <a:pt x="1507" y="1962"/>
                    <a:pt x="1566" y="1981"/>
                    <a:pt x="1624" y="1981"/>
                  </a:cubicBezTo>
                  <a:cubicBezTo>
                    <a:pt x="1695" y="1981"/>
                    <a:pt x="1766" y="1952"/>
                    <a:pt x="1816" y="1894"/>
                  </a:cubicBezTo>
                  <a:cubicBezTo>
                    <a:pt x="1909" y="1788"/>
                    <a:pt x="1898" y="1628"/>
                    <a:pt x="1794" y="1535"/>
                  </a:cubicBezTo>
                  <a:cubicBezTo>
                    <a:pt x="1665" y="1423"/>
                    <a:pt x="1542" y="1308"/>
                    <a:pt x="1422" y="1188"/>
                  </a:cubicBezTo>
                  <a:cubicBezTo>
                    <a:pt x="1087" y="851"/>
                    <a:pt x="778" y="490"/>
                    <a:pt x="500" y="107"/>
                  </a:cubicBezTo>
                  <a:cubicBezTo>
                    <a:pt x="449" y="38"/>
                    <a:pt x="371" y="0"/>
                    <a:pt x="291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9793;p77">
              <a:extLst>
                <a:ext uri="{FF2B5EF4-FFF2-40B4-BE49-F238E27FC236}">
                  <a16:creationId xmlns:a16="http://schemas.microsoft.com/office/drawing/2014/main" id="{6A96976D-D520-B2F1-D6B0-C191255BF303}"/>
                </a:ext>
              </a:extLst>
            </p:cNvPr>
            <p:cNvSpPr/>
            <p:nvPr/>
          </p:nvSpPr>
          <p:spPr>
            <a:xfrm>
              <a:off x="4330231" y="1513121"/>
              <a:ext cx="21462" cy="10986"/>
            </a:xfrm>
            <a:custGeom>
              <a:avLst/>
              <a:gdLst/>
              <a:ahLst/>
              <a:cxnLst/>
              <a:rect l="l" t="t" r="r" b="b"/>
              <a:pathLst>
                <a:path w="1682" h="861" extrusionOk="0">
                  <a:moveTo>
                    <a:pt x="311" y="0"/>
                  </a:moveTo>
                  <a:cubicBezTo>
                    <a:pt x="211" y="0"/>
                    <a:pt x="116" y="56"/>
                    <a:pt x="69" y="151"/>
                  </a:cubicBezTo>
                  <a:lnTo>
                    <a:pt x="53" y="185"/>
                  </a:lnTo>
                  <a:cubicBezTo>
                    <a:pt x="0" y="292"/>
                    <a:pt x="48" y="423"/>
                    <a:pt x="160" y="468"/>
                  </a:cubicBezTo>
                  <a:cubicBezTo>
                    <a:pt x="533" y="619"/>
                    <a:pt x="916" y="747"/>
                    <a:pt x="1307" y="851"/>
                  </a:cubicBezTo>
                  <a:cubicBezTo>
                    <a:pt x="1331" y="857"/>
                    <a:pt x="1355" y="861"/>
                    <a:pt x="1379" y="861"/>
                  </a:cubicBezTo>
                  <a:cubicBezTo>
                    <a:pt x="1480" y="861"/>
                    <a:pt x="1576" y="806"/>
                    <a:pt x="1618" y="713"/>
                  </a:cubicBezTo>
                  <a:cubicBezTo>
                    <a:pt x="1682" y="569"/>
                    <a:pt x="1602" y="403"/>
                    <a:pt x="1451" y="363"/>
                  </a:cubicBezTo>
                  <a:cubicBezTo>
                    <a:pt x="1097" y="268"/>
                    <a:pt x="751" y="154"/>
                    <a:pt x="412" y="20"/>
                  </a:cubicBezTo>
                  <a:cubicBezTo>
                    <a:pt x="379" y="7"/>
                    <a:pt x="345" y="0"/>
                    <a:pt x="311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9794;p77">
              <a:extLst>
                <a:ext uri="{FF2B5EF4-FFF2-40B4-BE49-F238E27FC236}">
                  <a16:creationId xmlns:a16="http://schemas.microsoft.com/office/drawing/2014/main" id="{D271ACA5-A3DA-6A88-AB45-BF773D38DF9B}"/>
                </a:ext>
              </a:extLst>
            </p:cNvPr>
            <p:cNvSpPr/>
            <p:nvPr/>
          </p:nvSpPr>
          <p:spPr>
            <a:xfrm>
              <a:off x="4302005" y="1497298"/>
              <a:ext cx="25469" cy="17647"/>
            </a:xfrm>
            <a:custGeom>
              <a:avLst/>
              <a:gdLst/>
              <a:ahLst/>
              <a:cxnLst/>
              <a:rect l="l" t="t" r="r" b="b"/>
              <a:pathLst>
                <a:path w="1996" h="1383" extrusionOk="0">
                  <a:moveTo>
                    <a:pt x="289" y="1"/>
                  </a:moveTo>
                  <a:cubicBezTo>
                    <a:pt x="212" y="1"/>
                    <a:pt x="136" y="36"/>
                    <a:pt x="86" y="102"/>
                  </a:cubicBezTo>
                  <a:cubicBezTo>
                    <a:pt x="1" y="214"/>
                    <a:pt x="23" y="374"/>
                    <a:pt x="135" y="459"/>
                  </a:cubicBezTo>
                  <a:cubicBezTo>
                    <a:pt x="595" y="800"/>
                    <a:pt x="1082" y="1100"/>
                    <a:pt x="1592" y="1356"/>
                  </a:cubicBezTo>
                  <a:cubicBezTo>
                    <a:pt x="1629" y="1374"/>
                    <a:pt x="1667" y="1382"/>
                    <a:pt x="1705" y="1382"/>
                  </a:cubicBezTo>
                  <a:cubicBezTo>
                    <a:pt x="1799" y="1382"/>
                    <a:pt x="1891" y="1329"/>
                    <a:pt x="1935" y="1239"/>
                  </a:cubicBezTo>
                  <a:cubicBezTo>
                    <a:pt x="1996" y="1113"/>
                    <a:pt x="1943" y="960"/>
                    <a:pt x="1817" y="898"/>
                  </a:cubicBezTo>
                  <a:cubicBezTo>
                    <a:pt x="1336" y="656"/>
                    <a:pt x="875" y="373"/>
                    <a:pt x="443" y="52"/>
                  </a:cubicBezTo>
                  <a:cubicBezTo>
                    <a:pt x="397" y="18"/>
                    <a:pt x="343" y="1"/>
                    <a:pt x="289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" name="Google Shape;9795;p77">
              <a:extLst>
                <a:ext uri="{FF2B5EF4-FFF2-40B4-BE49-F238E27FC236}">
                  <a16:creationId xmlns:a16="http://schemas.microsoft.com/office/drawing/2014/main" id="{D09ADC0D-F4FD-8CD4-CF73-7FC5D1853815}"/>
                </a:ext>
              </a:extLst>
            </p:cNvPr>
            <p:cNvGrpSpPr/>
            <p:nvPr/>
          </p:nvGrpSpPr>
          <p:grpSpPr>
            <a:xfrm>
              <a:off x="4889463" y="1423737"/>
              <a:ext cx="29552" cy="142899"/>
              <a:chOff x="4889463" y="1423737"/>
              <a:chExt cx="29552" cy="142899"/>
            </a:xfrm>
          </p:grpSpPr>
          <p:sp>
            <p:nvSpPr>
              <p:cNvPr id="21" name="Google Shape;9796;p77">
                <a:extLst>
                  <a:ext uri="{FF2B5EF4-FFF2-40B4-BE49-F238E27FC236}">
                    <a16:creationId xmlns:a16="http://schemas.microsoft.com/office/drawing/2014/main" id="{5C53C54D-0934-24E6-410C-AE665B5344E2}"/>
                  </a:ext>
                </a:extLst>
              </p:cNvPr>
              <p:cNvSpPr/>
              <p:nvPr/>
            </p:nvSpPr>
            <p:spPr>
              <a:xfrm>
                <a:off x="4889463" y="1515647"/>
                <a:ext cx="26158" cy="50989"/>
              </a:xfrm>
              <a:custGeom>
                <a:avLst/>
                <a:gdLst/>
                <a:ahLst/>
                <a:cxnLst/>
                <a:rect l="l" t="t" r="r" b="b"/>
                <a:pathLst>
                  <a:path w="2050" h="3996" extrusionOk="0">
                    <a:moveTo>
                      <a:pt x="1772" y="0"/>
                    </a:moveTo>
                    <a:cubicBezTo>
                      <a:pt x="1653" y="0"/>
                      <a:pt x="1547" y="82"/>
                      <a:pt x="1518" y="201"/>
                    </a:cubicBezTo>
                    <a:cubicBezTo>
                      <a:pt x="1307" y="1053"/>
                      <a:pt x="977" y="1872"/>
                      <a:pt x="540" y="2634"/>
                    </a:cubicBezTo>
                    <a:lnTo>
                      <a:pt x="285" y="2482"/>
                    </a:lnTo>
                    <a:cubicBezTo>
                      <a:pt x="265" y="2470"/>
                      <a:pt x="244" y="2465"/>
                      <a:pt x="223" y="2465"/>
                    </a:cubicBezTo>
                    <a:cubicBezTo>
                      <a:pt x="162" y="2465"/>
                      <a:pt x="104" y="2511"/>
                      <a:pt x="99" y="2579"/>
                    </a:cubicBezTo>
                    <a:lnTo>
                      <a:pt x="6" y="3864"/>
                    </a:lnTo>
                    <a:cubicBezTo>
                      <a:pt x="0" y="3939"/>
                      <a:pt x="62" y="3995"/>
                      <a:pt x="129" y="3995"/>
                    </a:cubicBezTo>
                    <a:cubicBezTo>
                      <a:pt x="152" y="3995"/>
                      <a:pt x="174" y="3989"/>
                      <a:pt x="195" y="3976"/>
                    </a:cubicBezTo>
                    <a:lnTo>
                      <a:pt x="1278" y="3279"/>
                    </a:lnTo>
                    <a:cubicBezTo>
                      <a:pt x="1355" y="3229"/>
                      <a:pt x="1353" y="3117"/>
                      <a:pt x="1275" y="3071"/>
                    </a:cubicBezTo>
                    <a:lnTo>
                      <a:pt x="978" y="2893"/>
                    </a:lnTo>
                    <a:cubicBezTo>
                      <a:pt x="1444" y="2085"/>
                      <a:pt x="1794" y="1213"/>
                      <a:pt x="2018" y="307"/>
                    </a:cubicBezTo>
                    <a:cubicBezTo>
                      <a:pt x="2050" y="171"/>
                      <a:pt x="1963" y="35"/>
                      <a:pt x="1826" y="6"/>
                    </a:cubicBezTo>
                    <a:cubicBezTo>
                      <a:pt x="1808" y="2"/>
                      <a:pt x="1790" y="0"/>
                      <a:pt x="1772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9797;p77">
                <a:extLst>
                  <a:ext uri="{FF2B5EF4-FFF2-40B4-BE49-F238E27FC236}">
                    <a16:creationId xmlns:a16="http://schemas.microsoft.com/office/drawing/2014/main" id="{D00B60AA-0250-204B-F780-D1E1013575B4}"/>
                  </a:ext>
                </a:extLst>
              </p:cNvPr>
              <p:cNvSpPr/>
              <p:nvPr/>
            </p:nvSpPr>
            <p:spPr>
              <a:xfrm>
                <a:off x="4910772" y="1479256"/>
                <a:ext cx="8243" cy="31785"/>
              </a:xfrm>
              <a:custGeom>
                <a:avLst/>
                <a:gdLst/>
                <a:ahLst/>
                <a:cxnLst/>
                <a:rect l="l" t="t" r="r" b="b"/>
                <a:pathLst>
                  <a:path w="646" h="2491" extrusionOk="0">
                    <a:moveTo>
                      <a:pt x="375" y="0"/>
                    </a:moveTo>
                    <a:cubicBezTo>
                      <a:pt x="368" y="0"/>
                      <a:pt x="361" y="1"/>
                      <a:pt x="354" y="1"/>
                    </a:cubicBezTo>
                    <a:cubicBezTo>
                      <a:pt x="216" y="11"/>
                      <a:pt x="111" y="129"/>
                      <a:pt x="119" y="269"/>
                    </a:cubicBezTo>
                    <a:cubicBezTo>
                      <a:pt x="128" y="438"/>
                      <a:pt x="135" y="607"/>
                      <a:pt x="135" y="776"/>
                    </a:cubicBezTo>
                    <a:cubicBezTo>
                      <a:pt x="135" y="1252"/>
                      <a:pt x="96" y="1724"/>
                      <a:pt x="23" y="2193"/>
                    </a:cubicBezTo>
                    <a:cubicBezTo>
                      <a:pt x="0" y="2328"/>
                      <a:pt x="88" y="2458"/>
                      <a:pt x="223" y="2485"/>
                    </a:cubicBezTo>
                    <a:cubicBezTo>
                      <a:pt x="240" y="2488"/>
                      <a:pt x="257" y="2490"/>
                      <a:pt x="274" y="2490"/>
                    </a:cubicBezTo>
                    <a:cubicBezTo>
                      <a:pt x="396" y="2490"/>
                      <a:pt x="504" y="2403"/>
                      <a:pt x="526" y="2278"/>
                    </a:cubicBezTo>
                    <a:cubicBezTo>
                      <a:pt x="604" y="1782"/>
                      <a:pt x="644" y="1279"/>
                      <a:pt x="646" y="776"/>
                    </a:cubicBezTo>
                    <a:cubicBezTo>
                      <a:pt x="646" y="595"/>
                      <a:pt x="638" y="413"/>
                      <a:pt x="626" y="232"/>
                    </a:cubicBezTo>
                    <a:cubicBezTo>
                      <a:pt x="616" y="101"/>
                      <a:pt x="505" y="0"/>
                      <a:pt x="375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9798;p77">
                <a:extLst>
                  <a:ext uri="{FF2B5EF4-FFF2-40B4-BE49-F238E27FC236}">
                    <a16:creationId xmlns:a16="http://schemas.microsoft.com/office/drawing/2014/main" id="{294419D2-FA47-8609-0CEB-664EDB83E29A}"/>
                  </a:ext>
                </a:extLst>
              </p:cNvPr>
              <p:cNvSpPr/>
              <p:nvPr/>
            </p:nvSpPr>
            <p:spPr>
              <a:xfrm>
                <a:off x="4895052" y="1423737"/>
                <a:ext cx="14215" cy="19446"/>
              </a:xfrm>
              <a:custGeom>
                <a:avLst/>
                <a:gdLst/>
                <a:ahLst/>
                <a:cxnLst/>
                <a:rect l="l" t="t" r="r" b="b"/>
                <a:pathLst>
                  <a:path w="1114" h="1524" extrusionOk="0">
                    <a:moveTo>
                      <a:pt x="293" y="1"/>
                    </a:moveTo>
                    <a:cubicBezTo>
                      <a:pt x="265" y="1"/>
                      <a:pt x="236" y="5"/>
                      <a:pt x="209" y="16"/>
                    </a:cubicBezTo>
                    <a:cubicBezTo>
                      <a:pt x="62" y="74"/>
                      <a:pt x="1" y="246"/>
                      <a:pt x="79" y="383"/>
                    </a:cubicBezTo>
                    <a:cubicBezTo>
                      <a:pt x="262" y="698"/>
                      <a:pt x="427" y="1025"/>
                      <a:pt x="573" y="1359"/>
                    </a:cubicBezTo>
                    <a:cubicBezTo>
                      <a:pt x="615" y="1461"/>
                      <a:pt x="714" y="1523"/>
                      <a:pt x="819" y="1523"/>
                    </a:cubicBezTo>
                    <a:cubicBezTo>
                      <a:pt x="848" y="1523"/>
                      <a:pt x="878" y="1518"/>
                      <a:pt x="907" y="1508"/>
                    </a:cubicBezTo>
                    <a:lnTo>
                      <a:pt x="942" y="1495"/>
                    </a:lnTo>
                    <a:cubicBezTo>
                      <a:pt x="1056" y="1457"/>
                      <a:pt x="1114" y="1331"/>
                      <a:pt x="1067" y="1220"/>
                    </a:cubicBezTo>
                    <a:cubicBezTo>
                      <a:pt x="910" y="849"/>
                      <a:pt x="729" y="488"/>
                      <a:pt x="528" y="139"/>
                    </a:cubicBezTo>
                    <a:cubicBezTo>
                      <a:pt x="478" y="54"/>
                      <a:pt x="387" y="1"/>
                      <a:pt x="293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9799;p77">
                <a:extLst>
                  <a:ext uri="{FF2B5EF4-FFF2-40B4-BE49-F238E27FC236}">
                    <a16:creationId xmlns:a16="http://schemas.microsoft.com/office/drawing/2014/main" id="{10B041A6-8B00-EE20-170A-0359DB2888B6}"/>
                  </a:ext>
                </a:extLst>
              </p:cNvPr>
              <p:cNvSpPr/>
              <p:nvPr/>
            </p:nvSpPr>
            <p:spPr>
              <a:xfrm>
                <a:off x="4905783" y="1447292"/>
                <a:ext cx="12071" cy="27153"/>
              </a:xfrm>
              <a:custGeom>
                <a:avLst/>
                <a:gdLst/>
                <a:ahLst/>
                <a:cxnLst/>
                <a:rect l="l" t="t" r="r" b="b"/>
                <a:pathLst>
                  <a:path w="946" h="2128" extrusionOk="0">
                    <a:moveTo>
                      <a:pt x="288" y="0"/>
                    </a:moveTo>
                    <a:cubicBezTo>
                      <a:pt x="260" y="0"/>
                      <a:pt x="232" y="5"/>
                      <a:pt x="204" y="15"/>
                    </a:cubicBezTo>
                    <a:cubicBezTo>
                      <a:pt x="71" y="61"/>
                      <a:pt x="1" y="205"/>
                      <a:pt x="47" y="338"/>
                    </a:cubicBezTo>
                    <a:cubicBezTo>
                      <a:pt x="215" y="850"/>
                      <a:pt x="342" y="1376"/>
                      <a:pt x="420" y="1909"/>
                    </a:cubicBezTo>
                    <a:cubicBezTo>
                      <a:pt x="438" y="2036"/>
                      <a:pt x="548" y="2128"/>
                      <a:pt x="673" y="2128"/>
                    </a:cubicBezTo>
                    <a:cubicBezTo>
                      <a:pt x="685" y="2128"/>
                      <a:pt x="696" y="2127"/>
                      <a:pt x="708" y="2125"/>
                    </a:cubicBezTo>
                    <a:cubicBezTo>
                      <a:pt x="848" y="2106"/>
                      <a:pt x="945" y="1978"/>
                      <a:pt x="926" y="1839"/>
                    </a:cubicBezTo>
                    <a:lnTo>
                      <a:pt x="925" y="1839"/>
                    </a:lnTo>
                    <a:cubicBezTo>
                      <a:pt x="841" y="1273"/>
                      <a:pt x="708" y="716"/>
                      <a:pt x="529" y="173"/>
                    </a:cubicBezTo>
                    <a:cubicBezTo>
                      <a:pt x="492" y="67"/>
                      <a:pt x="393" y="0"/>
                      <a:pt x="288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" name="Google Shape;9800;p77">
              <a:extLst>
                <a:ext uri="{FF2B5EF4-FFF2-40B4-BE49-F238E27FC236}">
                  <a16:creationId xmlns:a16="http://schemas.microsoft.com/office/drawing/2014/main" id="{E9A90210-9D8D-F9CD-60DB-9C0B4FD9C403}"/>
                </a:ext>
              </a:extLst>
            </p:cNvPr>
            <p:cNvGrpSpPr/>
            <p:nvPr/>
          </p:nvGrpSpPr>
          <p:grpSpPr>
            <a:xfrm>
              <a:off x="4771663" y="1876896"/>
              <a:ext cx="108651" cy="100447"/>
              <a:chOff x="4771663" y="1876896"/>
              <a:chExt cx="108651" cy="100447"/>
            </a:xfrm>
          </p:grpSpPr>
          <p:sp>
            <p:nvSpPr>
              <p:cNvPr id="17" name="Google Shape;9801;p77">
                <a:extLst>
                  <a:ext uri="{FF2B5EF4-FFF2-40B4-BE49-F238E27FC236}">
                    <a16:creationId xmlns:a16="http://schemas.microsoft.com/office/drawing/2014/main" id="{F7852099-2249-6D5C-1263-3EE566E757AE}"/>
                  </a:ext>
                </a:extLst>
              </p:cNvPr>
              <p:cNvSpPr/>
              <p:nvPr/>
            </p:nvSpPr>
            <p:spPr>
              <a:xfrm>
                <a:off x="4771663" y="1951210"/>
                <a:ext cx="53184" cy="26132"/>
              </a:xfrm>
              <a:custGeom>
                <a:avLst/>
                <a:gdLst/>
                <a:ahLst/>
                <a:cxnLst/>
                <a:rect l="l" t="t" r="r" b="b"/>
                <a:pathLst>
                  <a:path w="4168" h="2048" extrusionOk="0">
                    <a:moveTo>
                      <a:pt x="3871" y="0"/>
                    </a:moveTo>
                    <a:cubicBezTo>
                      <a:pt x="3824" y="0"/>
                      <a:pt x="3777" y="13"/>
                      <a:pt x="3735" y="39"/>
                    </a:cubicBezTo>
                    <a:cubicBezTo>
                      <a:pt x="2982" y="492"/>
                      <a:pt x="2170" y="838"/>
                      <a:pt x="1323" y="1067"/>
                    </a:cubicBezTo>
                    <a:lnTo>
                      <a:pt x="1249" y="780"/>
                    </a:lnTo>
                    <a:cubicBezTo>
                      <a:pt x="1235" y="721"/>
                      <a:pt x="1183" y="687"/>
                      <a:pt x="1130" y="687"/>
                    </a:cubicBezTo>
                    <a:cubicBezTo>
                      <a:pt x="1102" y="687"/>
                      <a:pt x="1073" y="696"/>
                      <a:pt x="1049" y="717"/>
                    </a:cubicBezTo>
                    <a:lnTo>
                      <a:pt x="76" y="1560"/>
                    </a:lnTo>
                    <a:cubicBezTo>
                      <a:pt x="0" y="1625"/>
                      <a:pt x="32" y="1750"/>
                      <a:pt x="130" y="1773"/>
                    </a:cubicBezTo>
                    <a:lnTo>
                      <a:pt x="1389" y="2045"/>
                    </a:lnTo>
                    <a:cubicBezTo>
                      <a:pt x="1398" y="2047"/>
                      <a:pt x="1407" y="2048"/>
                      <a:pt x="1416" y="2048"/>
                    </a:cubicBezTo>
                    <a:cubicBezTo>
                      <a:pt x="1493" y="2048"/>
                      <a:pt x="1555" y="1975"/>
                      <a:pt x="1534" y="1894"/>
                    </a:cubicBezTo>
                    <a:lnTo>
                      <a:pt x="1450" y="1561"/>
                    </a:lnTo>
                    <a:cubicBezTo>
                      <a:pt x="2351" y="1318"/>
                      <a:pt x="3214" y="950"/>
                      <a:pt x="4013" y="466"/>
                    </a:cubicBezTo>
                    <a:cubicBezTo>
                      <a:pt x="4132" y="392"/>
                      <a:pt x="4167" y="235"/>
                      <a:pt x="4090" y="119"/>
                    </a:cubicBezTo>
                    <a:cubicBezTo>
                      <a:pt x="4039" y="42"/>
                      <a:pt x="3956" y="0"/>
                      <a:pt x="3871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9802;p77">
                <a:extLst>
                  <a:ext uri="{FF2B5EF4-FFF2-40B4-BE49-F238E27FC236}">
                    <a16:creationId xmlns:a16="http://schemas.microsoft.com/office/drawing/2014/main" id="{12741A55-A0A5-6CD3-50B8-55EF17B20C25}"/>
                  </a:ext>
                </a:extLst>
              </p:cNvPr>
              <p:cNvSpPr/>
              <p:nvPr/>
            </p:nvSpPr>
            <p:spPr>
              <a:xfrm>
                <a:off x="4826850" y="1927897"/>
                <a:ext cx="26081" cy="23529"/>
              </a:xfrm>
              <a:custGeom>
                <a:avLst/>
                <a:gdLst/>
                <a:ahLst/>
                <a:cxnLst/>
                <a:rect l="l" t="t" r="r" b="b"/>
                <a:pathLst>
                  <a:path w="2044" h="1844" extrusionOk="0">
                    <a:moveTo>
                      <a:pt x="1760" y="1"/>
                    </a:moveTo>
                    <a:cubicBezTo>
                      <a:pt x="1689" y="1"/>
                      <a:pt x="1619" y="31"/>
                      <a:pt x="1568" y="88"/>
                    </a:cubicBezTo>
                    <a:cubicBezTo>
                      <a:pt x="1456" y="215"/>
                      <a:pt x="1341" y="338"/>
                      <a:pt x="1221" y="458"/>
                    </a:cubicBezTo>
                    <a:cubicBezTo>
                      <a:pt x="885" y="793"/>
                      <a:pt x="524" y="1102"/>
                      <a:pt x="140" y="1380"/>
                    </a:cubicBezTo>
                    <a:cubicBezTo>
                      <a:pt x="29" y="1460"/>
                      <a:pt x="1" y="1612"/>
                      <a:pt x="74" y="1728"/>
                    </a:cubicBezTo>
                    <a:cubicBezTo>
                      <a:pt x="124" y="1803"/>
                      <a:pt x="205" y="1844"/>
                      <a:pt x="288" y="1844"/>
                    </a:cubicBezTo>
                    <a:cubicBezTo>
                      <a:pt x="339" y="1844"/>
                      <a:pt x="391" y="1828"/>
                      <a:pt x="436" y="1797"/>
                    </a:cubicBezTo>
                    <a:cubicBezTo>
                      <a:pt x="843" y="1500"/>
                      <a:pt x="1226" y="1174"/>
                      <a:pt x="1581" y="820"/>
                    </a:cubicBezTo>
                    <a:cubicBezTo>
                      <a:pt x="1711" y="690"/>
                      <a:pt x="1834" y="557"/>
                      <a:pt x="1954" y="421"/>
                    </a:cubicBezTo>
                    <a:cubicBezTo>
                      <a:pt x="2044" y="315"/>
                      <a:pt x="2033" y="155"/>
                      <a:pt x="1927" y="64"/>
                    </a:cubicBezTo>
                    <a:cubicBezTo>
                      <a:pt x="1879" y="22"/>
                      <a:pt x="1819" y="1"/>
                      <a:pt x="1760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9803;p77">
                <a:extLst>
                  <a:ext uri="{FF2B5EF4-FFF2-40B4-BE49-F238E27FC236}">
                    <a16:creationId xmlns:a16="http://schemas.microsoft.com/office/drawing/2014/main" id="{D26284B9-332F-A68C-4D36-1FEBD015C5A0}"/>
                  </a:ext>
                </a:extLst>
              </p:cNvPr>
              <p:cNvSpPr/>
              <p:nvPr/>
            </p:nvSpPr>
            <p:spPr>
              <a:xfrm>
                <a:off x="4868600" y="1876896"/>
                <a:ext cx="11714" cy="20531"/>
              </a:xfrm>
              <a:custGeom>
                <a:avLst/>
                <a:gdLst/>
                <a:ahLst/>
                <a:cxnLst/>
                <a:rect l="l" t="t" r="r" b="b"/>
                <a:pathLst>
                  <a:path w="918" h="1609" extrusionOk="0">
                    <a:moveTo>
                      <a:pt x="642" y="0"/>
                    </a:moveTo>
                    <a:cubicBezTo>
                      <a:pt x="531" y="0"/>
                      <a:pt x="426" y="74"/>
                      <a:pt x="396" y="189"/>
                    </a:cubicBezTo>
                    <a:cubicBezTo>
                      <a:pt x="301" y="543"/>
                      <a:pt x="187" y="889"/>
                      <a:pt x="53" y="1228"/>
                    </a:cubicBezTo>
                    <a:cubicBezTo>
                      <a:pt x="0" y="1360"/>
                      <a:pt x="58" y="1509"/>
                      <a:pt x="184" y="1571"/>
                    </a:cubicBezTo>
                    <a:lnTo>
                      <a:pt x="218" y="1587"/>
                    </a:lnTo>
                    <a:cubicBezTo>
                      <a:pt x="248" y="1602"/>
                      <a:pt x="280" y="1608"/>
                      <a:pt x="311" y="1608"/>
                    </a:cubicBezTo>
                    <a:cubicBezTo>
                      <a:pt x="392" y="1608"/>
                      <a:pt x="469" y="1561"/>
                      <a:pt x="501" y="1480"/>
                    </a:cubicBezTo>
                    <a:cubicBezTo>
                      <a:pt x="653" y="1107"/>
                      <a:pt x="780" y="724"/>
                      <a:pt x="886" y="333"/>
                    </a:cubicBezTo>
                    <a:cubicBezTo>
                      <a:pt x="918" y="210"/>
                      <a:pt x="862" y="74"/>
                      <a:pt x="746" y="22"/>
                    </a:cubicBezTo>
                    <a:cubicBezTo>
                      <a:pt x="712" y="7"/>
                      <a:pt x="677" y="0"/>
                      <a:pt x="642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9804;p77">
                <a:extLst>
                  <a:ext uri="{FF2B5EF4-FFF2-40B4-BE49-F238E27FC236}">
                    <a16:creationId xmlns:a16="http://schemas.microsoft.com/office/drawing/2014/main" id="{3051BF76-078B-98EE-6328-87EB775FCB8B}"/>
                  </a:ext>
                </a:extLst>
              </p:cNvPr>
              <p:cNvSpPr/>
              <p:nvPr/>
            </p:nvSpPr>
            <p:spPr>
              <a:xfrm>
                <a:off x="4852804" y="1901038"/>
                <a:ext cx="18528" cy="24589"/>
              </a:xfrm>
              <a:custGeom>
                <a:avLst/>
                <a:gdLst/>
                <a:ahLst/>
                <a:cxnLst/>
                <a:rect l="l" t="t" r="r" b="b"/>
                <a:pathLst>
                  <a:path w="1452" h="1927" extrusionOk="0">
                    <a:moveTo>
                      <a:pt x="1159" y="1"/>
                    </a:moveTo>
                    <a:cubicBezTo>
                      <a:pt x="1064" y="1"/>
                      <a:pt x="974" y="53"/>
                      <a:pt x="931" y="143"/>
                    </a:cubicBezTo>
                    <a:cubicBezTo>
                      <a:pt x="689" y="625"/>
                      <a:pt x="405" y="1085"/>
                      <a:pt x="85" y="1519"/>
                    </a:cubicBezTo>
                    <a:cubicBezTo>
                      <a:pt x="0" y="1631"/>
                      <a:pt x="21" y="1790"/>
                      <a:pt x="135" y="1874"/>
                    </a:cubicBezTo>
                    <a:cubicBezTo>
                      <a:pt x="181" y="1909"/>
                      <a:pt x="235" y="1926"/>
                      <a:pt x="289" y="1926"/>
                    </a:cubicBezTo>
                    <a:cubicBezTo>
                      <a:pt x="366" y="1926"/>
                      <a:pt x="441" y="1892"/>
                      <a:pt x="492" y="1826"/>
                    </a:cubicBezTo>
                    <a:cubicBezTo>
                      <a:pt x="831" y="1367"/>
                      <a:pt x="1132" y="878"/>
                      <a:pt x="1389" y="368"/>
                    </a:cubicBezTo>
                    <a:cubicBezTo>
                      <a:pt x="1451" y="241"/>
                      <a:pt x="1398" y="87"/>
                      <a:pt x="1270" y="26"/>
                    </a:cubicBezTo>
                    <a:cubicBezTo>
                      <a:pt x="1234" y="9"/>
                      <a:pt x="1196" y="1"/>
                      <a:pt x="1159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1" name="Google Shape;10038;p77">
            <a:extLst>
              <a:ext uri="{FF2B5EF4-FFF2-40B4-BE49-F238E27FC236}">
                <a16:creationId xmlns:a16="http://schemas.microsoft.com/office/drawing/2014/main" id="{342C7B6C-6FEF-0C6A-E60B-EC59B67B548A}"/>
              </a:ext>
            </a:extLst>
          </p:cNvPr>
          <p:cNvGrpSpPr/>
          <p:nvPr/>
        </p:nvGrpSpPr>
        <p:grpSpPr>
          <a:xfrm>
            <a:off x="900383" y="2441483"/>
            <a:ext cx="1452955" cy="621360"/>
            <a:chOff x="732422" y="2990152"/>
            <a:chExt cx="1337773" cy="572102"/>
          </a:xfrm>
        </p:grpSpPr>
        <p:sp>
          <p:nvSpPr>
            <p:cNvPr id="42" name="Google Shape;10039;p77">
              <a:extLst>
                <a:ext uri="{FF2B5EF4-FFF2-40B4-BE49-F238E27FC236}">
                  <a16:creationId xmlns:a16="http://schemas.microsoft.com/office/drawing/2014/main" id="{FE1EE74E-42F5-D2E1-837A-626A38E6E4DD}"/>
                </a:ext>
              </a:extLst>
            </p:cNvPr>
            <p:cNvSpPr/>
            <p:nvPr/>
          </p:nvSpPr>
          <p:spPr>
            <a:xfrm>
              <a:off x="923705" y="3182595"/>
              <a:ext cx="380762" cy="379464"/>
            </a:xfrm>
            <a:custGeom>
              <a:avLst/>
              <a:gdLst/>
              <a:ahLst/>
              <a:cxnLst/>
              <a:rect l="l" t="t" r="r" b="b"/>
              <a:pathLst>
                <a:path w="33153" h="33040" extrusionOk="0">
                  <a:moveTo>
                    <a:pt x="16576" y="1"/>
                  </a:moveTo>
                  <a:cubicBezTo>
                    <a:pt x="16428" y="1"/>
                    <a:pt x="16280" y="57"/>
                    <a:pt x="16167" y="170"/>
                  </a:cubicBezTo>
                  <a:lnTo>
                    <a:pt x="9658" y="6680"/>
                  </a:lnTo>
                  <a:cubicBezTo>
                    <a:pt x="9434" y="6906"/>
                    <a:pt x="9434" y="7272"/>
                    <a:pt x="9658" y="7495"/>
                  </a:cubicBezTo>
                  <a:lnTo>
                    <a:pt x="9729" y="7566"/>
                  </a:lnTo>
                  <a:cubicBezTo>
                    <a:pt x="9955" y="7789"/>
                    <a:pt x="10395" y="8000"/>
                    <a:pt x="10712" y="8032"/>
                  </a:cubicBezTo>
                  <a:cubicBezTo>
                    <a:pt x="10712" y="8032"/>
                    <a:pt x="11595" y="8116"/>
                    <a:pt x="12145" y="8663"/>
                  </a:cubicBezTo>
                  <a:cubicBezTo>
                    <a:pt x="13090" y="9608"/>
                    <a:pt x="13090" y="11141"/>
                    <a:pt x="12142" y="12089"/>
                  </a:cubicBezTo>
                  <a:cubicBezTo>
                    <a:pt x="11670" y="12562"/>
                    <a:pt x="11050" y="12798"/>
                    <a:pt x="10431" y="12798"/>
                  </a:cubicBezTo>
                  <a:cubicBezTo>
                    <a:pt x="9811" y="12798"/>
                    <a:pt x="9192" y="12562"/>
                    <a:pt x="8719" y="12089"/>
                  </a:cubicBezTo>
                  <a:cubicBezTo>
                    <a:pt x="8173" y="11539"/>
                    <a:pt x="8085" y="10656"/>
                    <a:pt x="8085" y="10656"/>
                  </a:cubicBezTo>
                  <a:cubicBezTo>
                    <a:pt x="8053" y="10339"/>
                    <a:pt x="7846" y="9899"/>
                    <a:pt x="7623" y="9672"/>
                  </a:cubicBezTo>
                  <a:lnTo>
                    <a:pt x="7551" y="9604"/>
                  </a:lnTo>
                  <a:cubicBezTo>
                    <a:pt x="7438" y="9491"/>
                    <a:pt x="7290" y="9435"/>
                    <a:pt x="7143" y="9435"/>
                  </a:cubicBezTo>
                  <a:cubicBezTo>
                    <a:pt x="6995" y="9435"/>
                    <a:pt x="6848" y="9491"/>
                    <a:pt x="6736" y="9604"/>
                  </a:cubicBezTo>
                  <a:lnTo>
                    <a:pt x="223" y="16111"/>
                  </a:lnTo>
                  <a:cubicBezTo>
                    <a:pt x="0" y="16337"/>
                    <a:pt x="0" y="16703"/>
                    <a:pt x="223" y="16929"/>
                  </a:cubicBezTo>
                  <a:lnTo>
                    <a:pt x="6733" y="23439"/>
                  </a:lnTo>
                  <a:cubicBezTo>
                    <a:pt x="6846" y="23550"/>
                    <a:pt x="6994" y="23606"/>
                    <a:pt x="7142" y="23606"/>
                  </a:cubicBezTo>
                  <a:cubicBezTo>
                    <a:pt x="7290" y="23606"/>
                    <a:pt x="7438" y="23550"/>
                    <a:pt x="7551" y="23439"/>
                  </a:cubicBezTo>
                  <a:lnTo>
                    <a:pt x="7623" y="23364"/>
                  </a:lnTo>
                  <a:cubicBezTo>
                    <a:pt x="7849" y="23141"/>
                    <a:pt x="8056" y="22698"/>
                    <a:pt x="8088" y="22381"/>
                  </a:cubicBezTo>
                  <a:cubicBezTo>
                    <a:pt x="8088" y="22381"/>
                    <a:pt x="8173" y="21497"/>
                    <a:pt x="8719" y="20951"/>
                  </a:cubicBezTo>
                  <a:cubicBezTo>
                    <a:pt x="9194" y="20469"/>
                    <a:pt x="9820" y="20228"/>
                    <a:pt x="10446" y="20228"/>
                  </a:cubicBezTo>
                  <a:cubicBezTo>
                    <a:pt x="11066" y="20228"/>
                    <a:pt x="11685" y="20465"/>
                    <a:pt x="12158" y="20938"/>
                  </a:cubicBezTo>
                  <a:cubicBezTo>
                    <a:pt x="13110" y="21889"/>
                    <a:pt x="13103" y="23432"/>
                    <a:pt x="12145" y="24374"/>
                  </a:cubicBezTo>
                  <a:cubicBezTo>
                    <a:pt x="11599" y="24924"/>
                    <a:pt x="10715" y="25008"/>
                    <a:pt x="10715" y="25008"/>
                  </a:cubicBezTo>
                  <a:cubicBezTo>
                    <a:pt x="10398" y="25040"/>
                    <a:pt x="9955" y="25250"/>
                    <a:pt x="9732" y="25474"/>
                  </a:cubicBezTo>
                  <a:lnTo>
                    <a:pt x="9658" y="25545"/>
                  </a:lnTo>
                  <a:cubicBezTo>
                    <a:pt x="9434" y="25771"/>
                    <a:pt x="9434" y="26137"/>
                    <a:pt x="9658" y="26363"/>
                  </a:cubicBezTo>
                  <a:lnTo>
                    <a:pt x="16167" y="32869"/>
                  </a:lnTo>
                  <a:cubicBezTo>
                    <a:pt x="16280" y="32983"/>
                    <a:pt x="16428" y="33039"/>
                    <a:pt x="16576" y="33039"/>
                  </a:cubicBezTo>
                  <a:cubicBezTo>
                    <a:pt x="16724" y="33039"/>
                    <a:pt x="16872" y="32983"/>
                    <a:pt x="16985" y="32869"/>
                  </a:cubicBezTo>
                  <a:lnTo>
                    <a:pt x="23492" y="26363"/>
                  </a:lnTo>
                  <a:cubicBezTo>
                    <a:pt x="23605" y="26252"/>
                    <a:pt x="23753" y="26196"/>
                    <a:pt x="23901" y="26196"/>
                  </a:cubicBezTo>
                  <a:cubicBezTo>
                    <a:pt x="24049" y="26196"/>
                    <a:pt x="24197" y="26252"/>
                    <a:pt x="24310" y="26363"/>
                  </a:cubicBezTo>
                  <a:lnTo>
                    <a:pt x="24313" y="26370"/>
                  </a:lnTo>
                  <a:cubicBezTo>
                    <a:pt x="24540" y="26593"/>
                    <a:pt x="24750" y="27036"/>
                    <a:pt x="24779" y="27353"/>
                  </a:cubicBezTo>
                  <a:cubicBezTo>
                    <a:pt x="24779" y="27353"/>
                    <a:pt x="24867" y="28237"/>
                    <a:pt x="25413" y="28783"/>
                  </a:cubicBezTo>
                  <a:cubicBezTo>
                    <a:pt x="25888" y="29265"/>
                    <a:pt x="26514" y="29506"/>
                    <a:pt x="27140" y="29506"/>
                  </a:cubicBezTo>
                  <a:cubicBezTo>
                    <a:pt x="27759" y="29506"/>
                    <a:pt x="28378" y="29269"/>
                    <a:pt x="28849" y="28796"/>
                  </a:cubicBezTo>
                  <a:cubicBezTo>
                    <a:pt x="29800" y="27845"/>
                    <a:pt x="29797" y="26302"/>
                    <a:pt x="28840" y="25357"/>
                  </a:cubicBezTo>
                  <a:cubicBezTo>
                    <a:pt x="28290" y="24810"/>
                    <a:pt x="27406" y="24726"/>
                    <a:pt x="27406" y="24726"/>
                  </a:cubicBezTo>
                  <a:cubicBezTo>
                    <a:pt x="27089" y="24694"/>
                    <a:pt x="26646" y="24487"/>
                    <a:pt x="26423" y="24260"/>
                  </a:cubicBezTo>
                  <a:lnTo>
                    <a:pt x="26420" y="24257"/>
                  </a:lnTo>
                  <a:cubicBezTo>
                    <a:pt x="26193" y="24031"/>
                    <a:pt x="26193" y="23665"/>
                    <a:pt x="26420" y="23439"/>
                  </a:cubicBezTo>
                  <a:lnTo>
                    <a:pt x="32926" y="16929"/>
                  </a:lnTo>
                  <a:cubicBezTo>
                    <a:pt x="33152" y="16703"/>
                    <a:pt x="33152" y="16337"/>
                    <a:pt x="32926" y="16111"/>
                  </a:cubicBezTo>
                  <a:lnTo>
                    <a:pt x="26420" y="9604"/>
                  </a:lnTo>
                  <a:cubicBezTo>
                    <a:pt x="26193" y="9378"/>
                    <a:pt x="26193" y="9012"/>
                    <a:pt x="26420" y="8786"/>
                  </a:cubicBezTo>
                  <a:lnTo>
                    <a:pt x="26533" y="8669"/>
                  </a:lnTo>
                  <a:cubicBezTo>
                    <a:pt x="26759" y="8446"/>
                    <a:pt x="27202" y="8236"/>
                    <a:pt x="27516" y="8207"/>
                  </a:cubicBezTo>
                  <a:cubicBezTo>
                    <a:pt x="27516" y="8207"/>
                    <a:pt x="28403" y="8119"/>
                    <a:pt x="28950" y="7573"/>
                  </a:cubicBezTo>
                  <a:cubicBezTo>
                    <a:pt x="29894" y="6628"/>
                    <a:pt x="29894" y="5094"/>
                    <a:pt x="28950" y="4147"/>
                  </a:cubicBezTo>
                  <a:cubicBezTo>
                    <a:pt x="28477" y="3674"/>
                    <a:pt x="27858" y="3438"/>
                    <a:pt x="27238" y="3438"/>
                  </a:cubicBezTo>
                  <a:cubicBezTo>
                    <a:pt x="26618" y="3438"/>
                    <a:pt x="25997" y="3674"/>
                    <a:pt x="25523" y="4147"/>
                  </a:cubicBezTo>
                  <a:cubicBezTo>
                    <a:pt x="24977" y="4697"/>
                    <a:pt x="24892" y="5580"/>
                    <a:pt x="24892" y="5580"/>
                  </a:cubicBezTo>
                  <a:cubicBezTo>
                    <a:pt x="24860" y="5894"/>
                    <a:pt x="24650" y="6337"/>
                    <a:pt x="24427" y="6563"/>
                  </a:cubicBezTo>
                  <a:lnTo>
                    <a:pt x="24310" y="6680"/>
                  </a:lnTo>
                  <a:cubicBezTo>
                    <a:pt x="24197" y="6791"/>
                    <a:pt x="24049" y="6847"/>
                    <a:pt x="23901" y="6847"/>
                  </a:cubicBezTo>
                  <a:cubicBezTo>
                    <a:pt x="23753" y="6847"/>
                    <a:pt x="23605" y="6791"/>
                    <a:pt x="23492" y="6680"/>
                  </a:cubicBezTo>
                  <a:lnTo>
                    <a:pt x="16985" y="170"/>
                  </a:lnTo>
                  <a:cubicBezTo>
                    <a:pt x="16872" y="57"/>
                    <a:pt x="16724" y="1"/>
                    <a:pt x="16576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FFAB4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0040;p77">
              <a:extLst>
                <a:ext uri="{FF2B5EF4-FFF2-40B4-BE49-F238E27FC236}">
                  <a16:creationId xmlns:a16="http://schemas.microsoft.com/office/drawing/2014/main" id="{992C89E5-AA26-0A37-D86E-D4F267B1B8FD}"/>
                </a:ext>
              </a:extLst>
            </p:cNvPr>
            <p:cNvSpPr/>
            <p:nvPr/>
          </p:nvSpPr>
          <p:spPr>
            <a:xfrm>
              <a:off x="1309210" y="3183709"/>
              <a:ext cx="378534" cy="377248"/>
            </a:xfrm>
            <a:custGeom>
              <a:avLst/>
              <a:gdLst/>
              <a:ahLst/>
              <a:cxnLst/>
              <a:rect l="l" t="t" r="r" b="b"/>
              <a:pathLst>
                <a:path w="32959" h="32847" extrusionOk="0">
                  <a:moveTo>
                    <a:pt x="16480" y="1"/>
                  </a:moveTo>
                  <a:cubicBezTo>
                    <a:pt x="16334" y="1"/>
                    <a:pt x="16186" y="57"/>
                    <a:pt x="16073" y="170"/>
                  </a:cubicBezTo>
                  <a:lnTo>
                    <a:pt x="9603" y="6641"/>
                  </a:lnTo>
                  <a:cubicBezTo>
                    <a:pt x="9491" y="6753"/>
                    <a:pt x="9345" y="6808"/>
                    <a:pt x="9198" y="6808"/>
                  </a:cubicBezTo>
                  <a:cubicBezTo>
                    <a:pt x="9051" y="6808"/>
                    <a:pt x="8904" y="6753"/>
                    <a:pt x="8791" y="6641"/>
                  </a:cubicBezTo>
                  <a:lnTo>
                    <a:pt x="8677" y="6525"/>
                  </a:lnTo>
                  <a:cubicBezTo>
                    <a:pt x="8454" y="6301"/>
                    <a:pt x="8244" y="5861"/>
                    <a:pt x="8215" y="5547"/>
                  </a:cubicBezTo>
                  <a:cubicBezTo>
                    <a:pt x="8215" y="5547"/>
                    <a:pt x="8127" y="4667"/>
                    <a:pt x="7584" y="4124"/>
                  </a:cubicBezTo>
                  <a:cubicBezTo>
                    <a:pt x="7113" y="3653"/>
                    <a:pt x="6497" y="3418"/>
                    <a:pt x="5880" y="3418"/>
                  </a:cubicBezTo>
                  <a:cubicBezTo>
                    <a:pt x="5264" y="3418"/>
                    <a:pt x="4648" y="3653"/>
                    <a:pt x="4177" y="4124"/>
                  </a:cubicBezTo>
                  <a:cubicBezTo>
                    <a:pt x="3236" y="5065"/>
                    <a:pt x="3236" y="6589"/>
                    <a:pt x="4177" y="7531"/>
                  </a:cubicBezTo>
                  <a:cubicBezTo>
                    <a:pt x="4721" y="8074"/>
                    <a:pt x="5601" y="8158"/>
                    <a:pt x="5601" y="8158"/>
                  </a:cubicBezTo>
                  <a:cubicBezTo>
                    <a:pt x="5914" y="8191"/>
                    <a:pt x="6354" y="8398"/>
                    <a:pt x="6578" y="8621"/>
                  </a:cubicBezTo>
                  <a:lnTo>
                    <a:pt x="6694" y="8737"/>
                  </a:lnTo>
                  <a:cubicBezTo>
                    <a:pt x="6917" y="8961"/>
                    <a:pt x="6917" y="9323"/>
                    <a:pt x="6694" y="9550"/>
                  </a:cubicBezTo>
                  <a:lnTo>
                    <a:pt x="223" y="16020"/>
                  </a:lnTo>
                  <a:cubicBezTo>
                    <a:pt x="0" y="16243"/>
                    <a:pt x="0" y="16606"/>
                    <a:pt x="223" y="16832"/>
                  </a:cubicBezTo>
                  <a:lnTo>
                    <a:pt x="6694" y="23300"/>
                  </a:lnTo>
                  <a:cubicBezTo>
                    <a:pt x="6807" y="23411"/>
                    <a:pt x="6954" y="23467"/>
                    <a:pt x="7102" y="23467"/>
                  </a:cubicBezTo>
                  <a:cubicBezTo>
                    <a:pt x="7249" y="23467"/>
                    <a:pt x="7396" y="23411"/>
                    <a:pt x="7509" y="23300"/>
                  </a:cubicBezTo>
                  <a:lnTo>
                    <a:pt x="7577" y="23232"/>
                  </a:lnTo>
                  <a:cubicBezTo>
                    <a:pt x="7801" y="23008"/>
                    <a:pt x="8008" y="22568"/>
                    <a:pt x="8040" y="22255"/>
                  </a:cubicBezTo>
                  <a:cubicBezTo>
                    <a:pt x="8040" y="22255"/>
                    <a:pt x="8124" y="21375"/>
                    <a:pt x="8668" y="20831"/>
                  </a:cubicBezTo>
                  <a:cubicBezTo>
                    <a:pt x="9138" y="20360"/>
                    <a:pt x="9755" y="20125"/>
                    <a:pt x="10371" y="20125"/>
                  </a:cubicBezTo>
                  <a:cubicBezTo>
                    <a:pt x="10987" y="20125"/>
                    <a:pt x="11604" y="20360"/>
                    <a:pt x="12074" y="20831"/>
                  </a:cubicBezTo>
                  <a:cubicBezTo>
                    <a:pt x="13013" y="21769"/>
                    <a:pt x="13013" y="23296"/>
                    <a:pt x="12074" y="24235"/>
                  </a:cubicBezTo>
                  <a:cubicBezTo>
                    <a:pt x="11528" y="24781"/>
                    <a:pt x="10651" y="24865"/>
                    <a:pt x="10651" y="24865"/>
                  </a:cubicBezTo>
                  <a:cubicBezTo>
                    <a:pt x="10337" y="24895"/>
                    <a:pt x="9897" y="25105"/>
                    <a:pt x="9674" y="25328"/>
                  </a:cubicBezTo>
                  <a:lnTo>
                    <a:pt x="9603" y="25396"/>
                  </a:lnTo>
                  <a:cubicBezTo>
                    <a:pt x="9379" y="25619"/>
                    <a:pt x="9379" y="25985"/>
                    <a:pt x="9603" y="26208"/>
                  </a:cubicBezTo>
                  <a:lnTo>
                    <a:pt x="16073" y="32679"/>
                  </a:lnTo>
                  <a:cubicBezTo>
                    <a:pt x="16186" y="32790"/>
                    <a:pt x="16334" y="32846"/>
                    <a:pt x="16480" y="32846"/>
                  </a:cubicBezTo>
                  <a:cubicBezTo>
                    <a:pt x="16627" y="32846"/>
                    <a:pt x="16774" y="32790"/>
                    <a:pt x="16885" y="32679"/>
                  </a:cubicBezTo>
                  <a:lnTo>
                    <a:pt x="23356" y="26208"/>
                  </a:lnTo>
                  <a:cubicBezTo>
                    <a:pt x="23582" y="25985"/>
                    <a:pt x="23582" y="25619"/>
                    <a:pt x="23356" y="25396"/>
                  </a:cubicBezTo>
                  <a:lnTo>
                    <a:pt x="23285" y="25325"/>
                  </a:lnTo>
                  <a:cubicBezTo>
                    <a:pt x="23061" y="25102"/>
                    <a:pt x="22621" y="24895"/>
                    <a:pt x="22308" y="24862"/>
                  </a:cubicBezTo>
                  <a:cubicBezTo>
                    <a:pt x="22308" y="24862"/>
                    <a:pt x="21428" y="24778"/>
                    <a:pt x="20884" y="24235"/>
                  </a:cubicBezTo>
                  <a:cubicBezTo>
                    <a:pt x="19962" y="23290"/>
                    <a:pt x="19972" y="21779"/>
                    <a:pt x="20903" y="20847"/>
                  </a:cubicBezTo>
                  <a:cubicBezTo>
                    <a:pt x="21375" y="20378"/>
                    <a:pt x="21991" y="20142"/>
                    <a:pt x="22608" y="20142"/>
                  </a:cubicBezTo>
                  <a:cubicBezTo>
                    <a:pt x="23215" y="20142"/>
                    <a:pt x="23822" y="20370"/>
                    <a:pt x="24291" y="20828"/>
                  </a:cubicBezTo>
                  <a:cubicBezTo>
                    <a:pt x="24834" y="21371"/>
                    <a:pt x="24918" y="22251"/>
                    <a:pt x="24918" y="22251"/>
                  </a:cubicBezTo>
                  <a:cubicBezTo>
                    <a:pt x="24951" y="22565"/>
                    <a:pt x="25158" y="23005"/>
                    <a:pt x="25381" y="23228"/>
                  </a:cubicBezTo>
                  <a:lnTo>
                    <a:pt x="25452" y="23300"/>
                  </a:lnTo>
                  <a:cubicBezTo>
                    <a:pt x="25565" y="23411"/>
                    <a:pt x="25713" y="23467"/>
                    <a:pt x="25859" y="23467"/>
                  </a:cubicBezTo>
                  <a:cubicBezTo>
                    <a:pt x="26006" y="23467"/>
                    <a:pt x="26153" y="23411"/>
                    <a:pt x="26264" y="23300"/>
                  </a:cubicBezTo>
                  <a:lnTo>
                    <a:pt x="32735" y="16829"/>
                  </a:lnTo>
                  <a:cubicBezTo>
                    <a:pt x="32958" y="16606"/>
                    <a:pt x="32958" y="16243"/>
                    <a:pt x="32735" y="16017"/>
                  </a:cubicBezTo>
                  <a:lnTo>
                    <a:pt x="26264" y="9546"/>
                  </a:lnTo>
                  <a:cubicBezTo>
                    <a:pt x="26041" y="9323"/>
                    <a:pt x="26041" y="8961"/>
                    <a:pt x="26264" y="8734"/>
                  </a:cubicBezTo>
                  <a:lnTo>
                    <a:pt x="26271" y="8731"/>
                  </a:lnTo>
                  <a:cubicBezTo>
                    <a:pt x="26494" y="8508"/>
                    <a:pt x="26934" y="8301"/>
                    <a:pt x="27248" y="8268"/>
                  </a:cubicBezTo>
                  <a:cubicBezTo>
                    <a:pt x="27248" y="8268"/>
                    <a:pt x="28125" y="8184"/>
                    <a:pt x="28671" y="7641"/>
                  </a:cubicBezTo>
                  <a:cubicBezTo>
                    <a:pt x="29593" y="6696"/>
                    <a:pt x="29584" y="5185"/>
                    <a:pt x="28652" y="4253"/>
                  </a:cubicBezTo>
                  <a:cubicBezTo>
                    <a:pt x="28181" y="3784"/>
                    <a:pt x="27564" y="3548"/>
                    <a:pt x="26947" y="3548"/>
                  </a:cubicBezTo>
                  <a:cubicBezTo>
                    <a:pt x="26340" y="3548"/>
                    <a:pt x="25733" y="3777"/>
                    <a:pt x="25265" y="4234"/>
                  </a:cubicBezTo>
                  <a:cubicBezTo>
                    <a:pt x="24721" y="4777"/>
                    <a:pt x="24637" y="5657"/>
                    <a:pt x="24637" y="5657"/>
                  </a:cubicBezTo>
                  <a:cubicBezTo>
                    <a:pt x="24605" y="5971"/>
                    <a:pt x="24398" y="6411"/>
                    <a:pt x="24174" y="6635"/>
                  </a:cubicBezTo>
                  <a:lnTo>
                    <a:pt x="24168" y="6641"/>
                  </a:lnTo>
                  <a:cubicBezTo>
                    <a:pt x="24056" y="6753"/>
                    <a:pt x="23910" y="6808"/>
                    <a:pt x="23763" y="6808"/>
                  </a:cubicBezTo>
                  <a:cubicBezTo>
                    <a:pt x="23616" y="6808"/>
                    <a:pt x="23469" y="6753"/>
                    <a:pt x="23356" y="6641"/>
                  </a:cubicBezTo>
                  <a:lnTo>
                    <a:pt x="16885" y="170"/>
                  </a:lnTo>
                  <a:cubicBezTo>
                    <a:pt x="16774" y="57"/>
                    <a:pt x="16627" y="1"/>
                    <a:pt x="1648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FFAB4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0041;p77">
              <a:extLst>
                <a:ext uri="{FF2B5EF4-FFF2-40B4-BE49-F238E27FC236}">
                  <a16:creationId xmlns:a16="http://schemas.microsoft.com/office/drawing/2014/main" id="{51142B34-28BD-31CC-992E-FC9EA2E25DE2}"/>
                </a:ext>
              </a:extLst>
            </p:cNvPr>
            <p:cNvSpPr/>
            <p:nvPr/>
          </p:nvSpPr>
          <p:spPr>
            <a:xfrm>
              <a:off x="732422" y="2990152"/>
              <a:ext cx="380716" cy="379441"/>
            </a:xfrm>
            <a:custGeom>
              <a:avLst/>
              <a:gdLst/>
              <a:ahLst/>
              <a:cxnLst/>
              <a:rect l="l" t="t" r="r" b="b"/>
              <a:pathLst>
                <a:path w="33149" h="33038" extrusionOk="0">
                  <a:moveTo>
                    <a:pt x="16573" y="0"/>
                  </a:moveTo>
                  <a:cubicBezTo>
                    <a:pt x="16426" y="0"/>
                    <a:pt x="16278" y="56"/>
                    <a:pt x="16167" y="168"/>
                  </a:cubicBezTo>
                  <a:lnTo>
                    <a:pt x="9657" y="6677"/>
                  </a:lnTo>
                  <a:cubicBezTo>
                    <a:pt x="9431" y="6903"/>
                    <a:pt x="9431" y="7269"/>
                    <a:pt x="9657" y="7492"/>
                  </a:cubicBezTo>
                  <a:lnTo>
                    <a:pt x="9725" y="7563"/>
                  </a:lnTo>
                  <a:cubicBezTo>
                    <a:pt x="9952" y="7787"/>
                    <a:pt x="10395" y="7997"/>
                    <a:pt x="10709" y="8026"/>
                  </a:cubicBezTo>
                  <a:cubicBezTo>
                    <a:pt x="10709" y="8026"/>
                    <a:pt x="11592" y="8113"/>
                    <a:pt x="12142" y="8660"/>
                  </a:cubicBezTo>
                  <a:cubicBezTo>
                    <a:pt x="13087" y="9605"/>
                    <a:pt x="13087" y="11142"/>
                    <a:pt x="12142" y="12086"/>
                  </a:cubicBezTo>
                  <a:cubicBezTo>
                    <a:pt x="11669" y="12561"/>
                    <a:pt x="11049" y="12798"/>
                    <a:pt x="10429" y="12798"/>
                  </a:cubicBezTo>
                  <a:cubicBezTo>
                    <a:pt x="9809" y="12798"/>
                    <a:pt x="9189" y="12562"/>
                    <a:pt x="8716" y="12090"/>
                  </a:cubicBezTo>
                  <a:cubicBezTo>
                    <a:pt x="8169" y="11540"/>
                    <a:pt x="8082" y="10656"/>
                    <a:pt x="8082" y="10656"/>
                  </a:cubicBezTo>
                  <a:cubicBezTo>
                    <a:pt x="8053" y="10339"/>
                    <a:pt x="7842" y="9899"/>
                    <a:pt x="7619" y="9673"/>
                  </a:cubicBezTo>
                  <a:lnTo>
                    <a:pt x="7548" y="9605"/>
                  </a:lnTo>
                  <a:cubicBezTo>
                    <a:pt x="7435" y="9492"/>
                    <a:pt x="7287" y="9435"/>
                    <a:pt x="7140" y="9435"/>
                  </a:cubicBezTo>
                  <a:cubicBezTo>
                    <a:pt x="6993" y="9435"/>
                    <a:pt x="6846" y="9492"/>
                    <a:pt x="6733" y="9605"/>
                  </a:cubicBezTo>
                  <a:lnTo>
                    <a:pt x="223" y="16111"/>
                  </a:lnTo>
                  <a:cubicBezTo>
                    <a:pt x="0" y="16338"/>
                    <a:pt x="0" y="16700"/>
                    <a:pt x="223" y="16926"/>
                  </a:cubicBezTo>
                  <a:lnTo>
                    <a:pt x="6733" y="23436"/>
                  </a:lnTo>
                  <a:cubicBezTo>
                    <a:pt x="6956" y="23662"/>
                    <a:pt x="6956" y="24028"/>
                    <a:pt x="6733" y="24254"/>
                  </a:cubicBezTo>
                  <a:lnTo>
                    <a:pt x="6616" y="24368"/>
                  </a:lnTo>
                  <a:cubicBezTo>
                    <a:pt x="6390" y="24594"/>
                    <a:pt x="5950" y="24804"/>
                    <a:pt x="5633" y="24833"/>
                  </a:cubicBezTo>
                  <a:cubicBezTo>
                    <a:pt x="5633" y="24833"/>
                    <a:pt x="4749" y="24921"/>
                    <a:pt x="4199" y="25468"/>
                  </a:cubicBezTo>
                  <a:cubicBezTo>
                    <a:pt x="3255" y="26412"/>
                    <a:pt x="3255" y="27946"/>
                    <a:pt x="4199" y="28890"/>
                  </a:cubicBezTo>
                  <a:cubicBezTo>
                    <a:pt x="4673" y="29364"/>
                    <a:pt x="5294" y="29601"/>
                    <a:pt x="5914" y="29601"/>
                  </a:cubicBezTo>
                  <a:cubicBezTo>
                    <a:pt x="6534" y="29601"/>
                    <a:pt x="7153" y="29364"/>
                    <a:pt x="7626" y="28890"/>
                  </a:cubicBezTo>
                  <a:cubicBezTo>
                    <a:pt x="8172" y="28344"/>
                    <a:pt x="8260" y="27460"/>
                    <a:pt x="8260" y="27460"/>
                  </a:cubicBezTo>
                  <a:cubicBezTo>
                    <a:pt x="8289" y="27143"/>
                    <a:pt x="8499" y="26700"/>
                    <a:pt x="8726" y="26477"/>
                  </a:cubicBezTo>
                  <a:lnTo>
                    <a:pt x="8839" y="26360"/>
                  </a:lnTo>
                  <a:cubicBezTo>
                    <a:pt x="8952" y="26249"/>
                    <a:pt x="9100" y="26193"/>
                    <a:pt x="9248" y="26193"/>
                  </a:cubicBezTo>
                  <a:cubicBezTo>
                    <a:pt x="9396" y="26193"/>
                    <a:pt x="9544" y="26249"/>
                    <a:pt x="9657" y="26360"/>
                  </a:cubicBezTo>
                  <a:lnTo>
                    <a:pt x="16167" y="32870"/>
                  </a:lnTo>
                  <a:cubicBezTo>
                    <a:pt x="16278" y="32982"/>
                    <a:pt x="16426" y="33037"/>
                    <a:pt x="16573" y="33037"/>
                  </a:cubicBezTo>
                  <a:cubicBezTo>
                    <a:pt x="16721" y="33037"/>
                    <a:pt x="16869" y="32982"/>
                    <a:pt x="16982" y="32870"/>
                  </a:cubicBezTo>
                  <a:lnTo>
                    <a:pt x="23491" y="26360"/>
                  </a:lnTo>
                  <a:cubicBezTo>
                    <a:pt x="23605" y="26247"/>
                    <a:pt x="23752" y="26191"/>
                    <a:pt x="23899" y="26191"/>
                  </a:cubicBezTo>
                  <a:cubicBezTo>
                    <a:pt x="24046" y="26191"/>
                    <a:pt x="24193" y="26247"/>
                    <a:pt x="24307" y="26360"/>
                  </a:cubicBezTo>
                  <a:lnTo>
                    <a:pt x="24313" y="26364"/>
                  </a:lnTo>
                  <a:cubicBezTo>
                    <a:pt x="24536" y="26590"/>
                    <a:pt x="24747" y="27033"/>
                    <a:pt x="24776" y="27350"/>
                  </a:cubicBezTo>
                  <a:cubicBezTo>
                    <a:pt x="24776" y="27350"/>
                    <a:pt x="24863" y="28234"/>
                    <a:pt x="25410" y="28780"/>
                  </a:cubicBezTo>
                  <a:cubicBezTo>
                    <a:pt x="25885" y="29262"/>
                    <a:pt x="26511" y="29503"/>
                    <a:pt x="27137" y="29503"/>
                  </a:cubicBezTo>
                  <a:cubicBezTo>
                    <a:pt x="27756" y="29503"/>
                    <a:pt x="28376" y="29267"/>
                    <a:pt x="28849" y="28793"/>
                  </a:cubicBezTo>
                  <a:cubicBezTo>
                    <a:pt x="29800" y="27842"/>
                    <a:pt x="29794" y="26299"/>
                    <a:pt x="28836" y="25354"/>
                  </a:cubicBezTo>
                  <a:cubicBezTo>
                    <a:pt x="28289" y="24808"/>
                    <a:pt x="27403" y="24720"/>
                    <a:pt x="27403" y="24720"/>
                  </a:cubicBezTo>
                  <a:cubicBezTo>
                    <a:pt x="27089" y="24691"/>
                    <a:pt x="26646" y="24484"/>
                    <a:pt x="26419" y="24258"/>
                  </a:cubicBezTo>
                  <a:lnTo>
                    <a:pt x="26416" y="24254"/>
                  </a:lnTo>
                  <a:cubicBezTo>
                    <a:pt x="26190" y="24028"/>
                    <a:pt x="26190" y="23662"/>
                    <a:pt x="26416" y="23436"/>
                  </a:cubicBezTo>
                  <a:lnTo>
                    <a:pt x="32925" y="16926"/>
                  </a:lnTo>
                  <a:cubicBezTo>
                    <a:pt x="33149" y="16700"/>
                    <a:pt x="33149" y="16338"/>
                    <a:pt x="32925" y="16111"/>
                  </a:cubicBezTo>
                  <a:lnTo>
                    <a:pt x="26416" y="9602"/>
                  </a:lnTo>
                  <a:cubicBezTo>
                    <a:pt x="26303" y="9490"/>
                    <a:pt x="26155" y="9434"/>
                    <a:pt x="26007" y="9434"/>
                  </a:cubicBezTo>
                  <a:cubicBezTo>
                    <a:pt x="25859" y="9434"/>
                    <a:pt x="25711" y="9490"/>
                    <a:pt x="25598" y="9602"/>
                  </a:cubicBezTo>
                  <a:lnTo>
                    <a:pt x="25526" y="9673"/>
                  </a:lnTo>
                  <a:cubicBezTo>
                    <a:pt x="25303" y="9899"/>
                    <a:pt x="25093" y="10339"/>
                    <a:pt x="25064" y="10656"/>
                  </a:cubicBezTo>
                  <a:cubicBezTo>
                    <a:pt x="25064" y="10656"/>
                    <a:pt x="24976" y="11540"/>
                    <a:pt x="24430" y="12090"/>
                  </a:cubicBezTo>
                  <a:cubicBezTo>
                    <a:pt x="23953" y="12577"/>
                    <a:pt x="23323" y="12822"/>
                    <a:pt x="22693" y="12822"/>
                  </a:cubicBezTo>
                  <a:cubicBezTo>
                    <a:pt x="22073" y="12822"/>
                    <a:pt x="21454" y="12585"/>
                    <a:pt x="20981" y="12112"/>
                  </a:cubicBezTo>
                  <a:cubicBezTo>
                    <a:pt x="20026" y="11158"/>
                    <a:pt x="20036" y="9605"/>
                    <a:pt x="21003" y="8663"/>
                  </a:cubicBezTo>
                  <a:cubicBezTo>
                    <a:pt x="21550" y="8117"/>
                    <a:pt x="22437" y="8029"/>
                    <a:pt x="22437" y="8029"/>
                  </a:cubicBezTo>
                  <a:cubicBezTo>
                    <a:pt x="22750" y="8000"/>
                    <a:pt x="23194" y="7790"/>
                    <a:pt x="23420" y="7567"/>
                  </a:cubicBezTo>
                  <a:lnTo>
                    <a:pt x="23491" y="7492"/>
                  </a:lnTo>
                  <a:cubicBezTo>
                    <a:pt x="23715" y="7269"/>
                    <a:pt x="23715" y="6903"/>
                    <a:pt x="23491" y="6677"/>
                  </a:cubicBezTo>
                  <a:lnTo>
                    <a:pt x="16982" y="168"/>
                  </a:lnTo>
                  <a:cubicBezTo>
                    <a:pt x="16869" y="56"/>
                    <a:pt x="16721" y="0"/>
                    <a:pt x="16573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FFAB4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0042;p77">
              <a:extLst>
                <a:ext uri="{FF2B5EF4-FFF2-40B4-BE49-F238E27FC236}">
                  <a16:creationId xmlns:a16="http://schemas.microsoft.com/office/drawing/2014/main" id="{19D1F55C-C2F7-4DA1-41EE-48B9457E7837}"/>
                </a:ext>
              </a:extLst>
            </p:cNvPr>
            <p:cNvSpPr/>
            <p:nvPr/>
          </p:nvSpPr>
          <p:spPr>
            <a:xfrm>
              <a:off x="1115837" y="2990152"/>
              <a:ext cx="380728" cy="379430"/>
            </a:xfrm>
            <a:custGeom>
              <a:avLst/>
              <a:gdLst/>
              <a:ahLst/>
              <a:cxnLst/>
              <a:rect l="l" t="t" r="r" b="b"/>
              <a:pathLst>
                <a:path w="33150" h="33037" extrusionOk="0">
                  <a:moveTo>
                    <a:pt x="16576" y="0"/>
                  </a:moveTo>
                  <a:cubicBezTo>
                    <a:pt x="16429" y="0"/>
                    <a:pt x="16281" y="56"/>
                    <a:pt x="16168" y="168"/>
                  </a:cubicBezTo>
                  <a:lnTo>
                    <a:pt x="9661" y="6677"/>
                  </a:lnTo>
                  <a:cubicBezTo>
                    <a:pt x="9548" y="6789"/>
                    <a:pt x="9400" y="6844"/>
                    <a:pt x="9252" y="6844"/>
                  </a:cubicBezTo>
                  <a:cubicBezTo>
                    <a:pt x="9104" y="6844"/>
                    <a:pt x="8956" y="6789"/>
                    <a:pt x="8843" y="6677"/>
                  </a:cubicBezTo>
                  <a:lnTo>
                    <a:pt x="8836" y="6670"/>
                  </a:lnTo>
                  <a:cubicBezTo>
                    <a:pt x="8613" y="6447"/>
                    <a:pt x="8403" y="6004"/>
                    <a:pt x="8374" y="5687"/>
                  </a:cubicBezTo>
                  <a:cubicBezTo>
                    <a:pt x="8374" y="5687"/>
                    <a:pt x="8286" y="4804"/>
                    <a:pt x="7740" y="4257"/>
                  </a:cubicBezTo>
                  <a:cubicBezTo>
                    <a:pt x="7263" y="3757"/>
                    <a:pt x="6626" y="3507"/>
                    <a:pt x="5987" y="3507"/>
                  </a:cubicBezTo>
                  <a:cubicBezTo>
                    <a:pt x="5368" y="3507"/>
                    <a:pt x="4749" y="3742"/>
                    <a:pt x="4275" y="4215"/>
                  </a:cubicBezTo>
                  <a:cubicBezTo>
                    <a:pt x="3314" y="5176"/>
                    <a:pt x="3330" y="6742"/>
                    <a:pt x="4313" y="7680"/>
                  </a:cubicBezTo>
                  <a:cubicBezTo>
                    <a:pt x="4860" y="8227"/>
                    <a:pt x="5747" y="8314"/>
                    <a:pt x="5747" y="8314"/>
                  </a:cubicBezTo>
                  <a:cubicBezTo>
                    <a:pt x="6061" y="8343"/>
                    <a:pt x="6504" y="8553"/>
                    <a:pt x="6730" y="8777"/>
                  </a:cubicBezTo>
                  <a:lnTo>
                    <a:pt x="6733" y="8783"/>
                  </a:lnTo>
                  <a:cubicBezTo>
                    <a:pt x="6960" y="9010"/>
                    <a:pt x="6960" y="9372"/>
                    <a:pt x="6733" y="9598"/>
                  </a:cubicBezTo>
                  <a:lnTo>
                    <a:pt x="224" y="16111"/>
                  </a:lnTo>
                  <a:cubicBezTo>
                    <a:pt x="1" y="16338"/>
                    <a:pt x="1" y="16700"/>
                    <a:pt x="224" y="16926"/>
                  </a:cubicBezTo>
                  <a:lnTo>
                    <a:pt x="6733" y="23436"/>
                  </a:lnTo>
                  <a:cubicBezTo>
                    <a:pt x="6847" y="23547"/>
                    <a:pt x="6995" y="23603"/>
                    <a:pt x="7143" y="23603"/>
                  </a:cubicBezTo>
                  <a:cubicBezTo>
                    <a:pt x="7291" y="23603"/>
                    <a:pt x="7439" y="23547"/>
                    <a:pt x="7552" y="23436"/>
                  </a:cubicBezTo>
                  <a:lnTo>
                    <a:pt x="7623" y="23365"/>
                  </a:lnTo>
                  <a:cubicBezTo>
                    <a:pt x="7846" y="23138"/>
                    <a:pt x="8057" y="22698"/>
                    <a:pt x="8086" y="22381"/>
                  </a:cubicBezTo>
                  <a:cubicBezTo>
                    <a:pt x="8086" y="22381"/>
                    <a:pt x="8173" y="21498"/>
                    <a:pt x="8720" y="20948"/>
                  </a:cubicBezTo>
                  <a:cubicBezTo>
                    <a:pt x="9195" y="20467"/>
                    <a:pt x="9821" y="20226"/>
                    <a:pt x="10447" y="20226"/>
                  </a:cubicBezTo>
                  <a:cubicBezTo>
                    <a:pt x="11066" y="20226"/>
                    <a:pt x="11686" y="20462"/>
                    <a:pt x="12159" y="20935"/>
                  </a:cubicBezTo>
                  <a:cubicBezTo>
                    <a:pt x="13110" y="21886"/>
                    <a:pt x="13104" y="23429"/>
                    <a:pt x="12146" y="24374"/>
                  </a:cubicBezTo>
                  <a:cubicBezTo>
                    <a:pt x="11599" y="24921"/>
                    <a:pt x="10716" y="25008"/>
                    <a:pt x="10716" y="25008"/>
                  </a:cubicBezTo>
                  <a:cubicBezTo>
                    <a:pt x="10399" y="25037"/>
                    <a:pt x="9956" y="25248"/>
                    <a:pt x="9733" y="25471"/>
                  </a:cubicBezTo>
                  <a:lnTo>
                    <a:pt x="9658" y="25542"/>
                  </a:lnTo>
                  <a:cubicBezTo>
                    <a:pt x="9435" y="25768"/>
                    <a:pt x="9435" y="26134"/>
                    <a:pt x="9658" y="26360"/>
                  </a:cubicBezTo>
                  <a:lnTo>
                    <a:pt x="16168" y="32867"/>
                  </a:lnTo>
                  <a:cubicBezTo>
                    <a:pt x="16281" y="32980"/>
                    <a:pt x="16429" y="33037"/>
                    <a:pt x="16577" y="33037"/>
                  </a:cubicBezTo>
                  <a:cubicBezTo>
                    <a:pt x="16725" y="33037"/>
                    <a:pt x="16873" y="32980"/>
                    <a:pt x="16986" y="32867"/>
                  </a:cubicBezTo>
                  <a:lnTo>
                    <a:pt x="23492" y="26360"/>
                  </a:lnTo>
                  <a:cubicBezTo>
                    <a:pt x="23715" y="26134"/>
                    <a:pt x="23715" y="25768"/>
                    <a:pt x="23492" y="25542"/>
                  </a:cubicBezTo>
                  <a:lnTo>
                    <a:pt x="23421" y="25474"/>
                  </a:lnTo>
                  <a:cubicBezTo>
                    <a:pt x="23198" y="25251"/>
                    <a:pt x="22755" y="25040"/>
                    <a:pt x="22438" y="25011"/>
                  </a:cubicBezTo>
                  <a:cubicBezTo>
                    <a:pt x="22438" y="25011"/>
                    <a:pt x="21554" y="24924"/>
                    <a:pt x="21004" y="24377"/>
                  </a:cubicBezTo>
                  <a:cubicBezTo>
                    <a:pt x="20073" y="23429"/>
                    <a:pt x="20076" y="21905"/>
                    <a:pt x="21017" y="20964"/>
                  </a:cubicBezTo>
                  <a:cubicBezTo>
                    <a:pt x="21490" y="20491"/>
                    <a:pt x="22111" y="20254"/>
                    <a:pt x="22731" y="20254"/>
                  </a:cubicBezTo>
                  <a:cubicBezTo>
                    <a:pt x="23345" y="20254"/>
                    <a:pt x="23959" y="20486"/>
                    <a:pt x="24430" y="20951"/>
                  </a:cubicBezTo>
                  <a:cubicBezTo>
                    <a:pt x="24977" y="21498"/>
                    <a:pt x="25065" y="22381"/>
                    <a:pt x="25065" y="22381"/>
                  </a:cubicBezTo>
                  <a:cubicBezTo>
                    <a:pt x="25097" y="22698"/>
                    <a:pt x="25304" y="23141"/>
                    <a:pt x="25530" y="23365"/>
                  </a:cubicBezTo>
                  <a:lnTo>
                    <a:pt x="25598" y="23436"/>
                  </a:lnTo>
                  <a:cubicBezTo>
                    <a:pt x="25712" y="23547"/>
                    <a:pt x="25860" y="23603"/>
                    <a:pt x="26007" y="23603"/>
                  </a:cubicBezTo>
                  <a:cubicBezTo>
                    <a:pt x="26155" y="23603"/>
                    <a:pt x="26302" y="23547"/>
                    <a:pt x="26414" y="23436"/>
                  </a:cubicBezTo>
                  <a:lnTo>
                    <a:pt x="32923" y="16926"/>
                  </a:lnTo>
                  <a:cubicBezTo>
                    <a:pt x="33150" y="16700"/>
                    <a:pt x="33150" y="16338"/>
                    <a:pt x="32923" y="16111"/>
                  </a:cubicBezTo>
                  <a:lnTo>
                    <a:pt x="26417" y="9602"/>
                  </a:lnTo>
                  <a:cubicBezTo>
                    <a:pt x="26194" y="9375"/>
                    <a:pt x="26194" y="9010"/>
                    <a:pt x="26417" y="8783"/>
                  </a:cubicBezTo>
                  <a:lnTo>
                    <a:pt x="26533" y="8670"/>
                  </a:lnTo>
                  <a:cubicBezTo>
                    <a:pt x="26760" y="8443"/>
                    <a:pt x="27203" y="8233"/>
                    <a:pt x="27517" y="8204"/>
                  </a:cubicBezTo>
                  <a:cubicBezTo>
                    <a:pt x="27517" y="8204"/>
                    <a:pt x="28400" y="8117"/>
                    <a:pt x="28950" y="7570"/>
                  </a:cubicBezTo>
                  <a:cubicBezTo>
                    <a:pt x="29918" y="6628"/>
                    <a:pt x="29927" y="5079"/>
                    <a:pt x="28973" y="4124"/>
                  </a:cubicBezTo>
                  <a:cubicBezTo>
                    <a:pt x="28500" y="3650"/>
                    <a:pt x="27879" y="3413"/>
                    <a:pt x="27259" y="3413"/>
                  </a:cubicBezTo>
                  <a:cubicBezTo>
                    <a:pt x="26629" y="3413"/>
                    <a:pt x="25999" y="3658"/>
                    <a:pt x="25524" y="4144"/>
                  </a:cubicBezTo>
                  <a:lnTo>
                    <a:pt x="25524" y="4147"/>
                  </a:lnTo>
                  <a:cubicBezTo>
                    <a:pt x="24977" y="4694"/>
                    <a:pt x="24890" y="5577"/>
                    <a:pt x="24890" y="5577"/>
                  </a:cubicBezTo>
                  <a:cubicBezTo>
                    <a:pt x="24861" y="5894"/>
                    <a:pt x="24650" y="6337"/>
                    <a:pt x="24427" y="6560"/>
                  </a:cubicBezTo>
                  <a:lnTo>
                    <a:pt x="24311" y="6677"/>
                  </a:lnTo>
                  <a:cubicBezTo>
                    <a:pt x="24198" y="6789"/>
                    <a:pt x="24050" y="6844"/>
                    <a:pt x="23901" y="6844"/>
                  </a:cubicBezTo>
                  <a:cubicBezTo>
                    <a:pt x="23753" y="6844"/>
                    <a:pt x="23605" y="6789"/>
                    <a:pt x="23492" y="6677"/>
                  </a:cubicBezTo>
                  <a:lnTo>
                    <a:pt x="16983" y="168"/>
                  </a:lnTo>
                  <a:cubicBezTo>
                    <a:pt x="16871" y="56"/>
                    <a:pt x="16724" y="0"/>
                    <a:pt x="16576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FFAB4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0043;p77">
              <a:extLst>
                <a:ext uri="{FF2B5EF4-FFF2-40B4-BE49-F238E27FC236}">
                  <a16:creationId xmlns:a16="http://schemas.microsoft.com/office/drawing/2014/main" id="{3E978B54-47C0-465C-258A-440AD1273554}"/>
                </a:ext>
              </a:extLst>
            </p:cNvPr>
            <p:cNvSpPr/>
            <p:nvPr/>
          </p:nvSpPr>
          <p:spPr>
            <a:xfrm>
              <a:off x="1691707" y="3184996"/>
              <a:ext cx="378488" cy="377259"/>
            </a:xfrm>
            <a:custGeom>
              <a:avLst/>
              <a:gdLst/>
              <a:ahLst/>
              <a:cxnLst/>
              <a:rect l="l" t="t" r="r" b="b"/>
              <a:pathLst>
                <a:path w="32955" h="32848" extrusionOk="0">
                  <a:moveTo>
                    <a:pt x="16478" y="1"/>
                  </a:moveTo>
                  <a:cubicBezTo>
                    <a:pt x="16331" y="1"/>
                    <a:pt x="16185" y="57"/>
                    <a:pt x="16073" y="168"/>
                  </a:cubicBezTo>
                  <a:lnTo>
                    <a:pt x="9603" y="6639"/>
                  </a:lnTo>
                  <a:cubicBezTo>
                    <a:pt x="9489" y="6752"/>
                    <a:pt x="9342" y="6809"/>
                    <a:pt x="9195" y="6809"/>
                  </a:cubicBezTo>
                  <a:cubicBezTo>
                    <a:pt x="9048" y="6809"/>
                    <a:pt x="8900" y="6752"/>
                    <a:pt x="8787" y="6639"/>
                  </a:cubicBezTo>
                  <a:lnTo>
                    <a:pt x="8674" y="6526"/>
                  </a:lnTo>
                  <a:cubicBezTo>
                    <a:pt x="8451" y="6303"/>
                    <a:pt x="8244" y="5863"/>
                    <a:pt x="8211" y="5545"/>
                  </a:cubicBezTo>
                  <a:cubicBezTo>
                    <a:pt x="8211" y="5545"/>
                    <a:pt x="8127" y="4669"/>
                    <a:pt x="7581" y="4125"/>
                  </a:cubicBezTo>
                  <a:cubicBezTo>
                    <a:pt x="7109" y="3646"/>
                    <a:pt x="6488" y="3407"/>
                    <a:pt x="5867" y="3407"/>
                  </a:cubicBezTo>
                  <a:cubicBezTo>
                    <a:pt x="5251" y="3407"/>
                    <a:pt x="4634" y="3642"/>
                    <a:pt x="4164" y="4112"/>
                  </a:cubicBezTo>
                  <a:cubicBezTo>
                    <a:pt x="3219" y="5057"/>
                    <a:pt x="3226" y="6590"/>
                    <a:pt x="4177" y="7529"/>
                  </a:cubicBezTo>
                  <a:cubicBezTo>
                    <a:pt x="4721" y="8075"/>
                    <a:pt x="5601" y="8160"/>
                    <a:pt x="5601" y="8160"/>
                  </a:cubicBezTo>
                  <a:cubicBezTo>
                    <a:pt x="5914" y="8189"/>
                    <a:pt x="6354" y="8399"/>
                    <a:pt x="6578" y="8622"/>
                  </a:cubicBezTo>
                  <a:lnTo>
                    <a:pt x="6694" y="8735"/>
                  </a:lnTo>
                  <a:cubicBezTo>
                    <a:pt x="6914" y="8962"/>
                    <a:pt x="6914" y="9324"/>
                    <a:pt x="6694" y="9548"/>
                  </a:cubicBezTo>
                  <a:lnTo>
                    <a:pt x="223" y="16018"/>
                  </a:lnTo>
                  <a:cubicBezTo>
                    <a:pt x="0" y="16245"/>
                    <a:pt x="0" y="16607"/>
                    <a:pt x="223" y="16830"/>
                  </a:cubicBezTo>
                  <a:lnTo>
                    <a:pt x="6694" y="23301"/>
                  </a:lnTo>
                  <a:cubicBezTo>
                    <a:pt x="6917" y="23527"/>
                    <a:pt x="6917" y="23890"/>
                    <a:pt x="6694" y="24113"/>
                  </a:cubicBezTo>
                  <a:lnTo>
                    <a:pt x="6688" y="24119"/>
                  </a:lnTo>
                  <a:cubicBezTo>
                    <a:pt x="6464" y="24343"/>
                    <a:pt x="6024" y="24550"/>
                    <a:pt x="5711" y="24579"/>
                  </a:cubicBezTo>
                  <a:cubicBezTo>
                    <a:pt x="5711" y="24579"/>
                    <a:pt x="4831" y="24666"/>
                    <a:pt x="4287" y="25210"/>
                  </a:cubicBezTo>
                  <a:cubicBezTo>
                    <a:pt x="3346" y="26151"/>
                    <a:pt x="3346" y="27675"/>
                    <a:pt x="4287" y="28616"/>
                  </a:cubicBezTo>
                  <a:cubicBezTo>
                    <a:pt x="4756" y="29085"/>
                    <a:pt x="5372" y="29320"/>
                    <a:pt x="5989" y="29320"/>
                  </a:cubicBezTo>
                  <a:cubicBezTo>
                    <a:pt x="6605" y="29320"/>
                    <a:pt x="7221" y="29085"/>
                    <a:pt x="7691" y="28616"/>
                  </a:cubicBezTo>
                  <a:cubicBezTo>
                    <a:pt x="8237" y="28070"/>
                    <a:pt x="8321" y="27193"/>
                    <a:pt x="8321" y="27193"/>
                  </a:cubicBezTo>
                  <a:cubicBezTo>
                    <a:pt x="8354" y="26876"/>
                    <a:pt x="8561" y="26436"/>
                    <a:pt x="8784" y="26213"/>
                  </a:cubicBezTo>
                  <a:lnTo>
                    <a:pt x="8787" y="26209"/>
                  </a:lnTo>
                  <a:cubicBezTo>
                    <a:pt x="8900" y="26098"/>
                    <a:pt x="9048" y="26042"/>
                    <a:pt x="9195" y="26042"/>
                  </a:cubicBezTo>
                  <a:cubicBezTo>
                    <a:pt x="9341" y="26042"/>
                    <a:pt x="9488" y="26098"/>
                    <a:pt x="9599" y="26209"/>
                  </a:cubicBezTo>
                  <a:lnTo>
                    <a:pt x="16070" y="32680"/>
                  </a:lnTo>
                  <a:cubicBezTo>
                    <a:pt x="16183" y="32792"/>
                    <a:pt x="16330" y="32847"/>
                    <a:pt x="16478" y="32847"/>
                  </a:cubicBezTo>
                  <a:cubicBezTo>
                    <a:pt x="16625" y="32847"/>
                    <a:pt x="16772" y="32792"/>
                    <a:pt x="16885" y="32680"/>
                  </a:cubicBezTo>
                  <a:lnTo>
                    <a:pt x="23356" y="26209"/>
                  </a:lnTo>
                  <a:cubicBezTo>
                    <a:pt x="23579" y="25983"/>
                    <a:pt x="23579" y="25620"/>
                    <a:pt x="23356" y="25397"/>
                  </a:cubicBezTo>
                  <a:lnTo>
                    <a:pt x="23281" y="25326"/>
                  </a:lnTo>
                  <a:cubicBezTo>
                    <a:pt x="23058" y="25103"/>
                    <a:pt x="22618" y="24893"/>
                    <a:pt x="22304" y="24863"/>
                  </a:cubicBezTo>
                  <a:cubicBezTo>
                    <a:pt x="22304" y="24863"/>
                    <a:pt x="21428" y="24779"/>
                    <a:pt x="20881" y="24233"/>
                  </a:cubicBezTo>
                  <a:cubicBezTo>
                    <a:pt x="19939" y="23294"/>
                    <a:pt x="19943" y="21767"/>
                    <a:pt x="20881" y="20829"/>
                  </a:cubicBezTo>
                  <a:cubicBezTo>
                    <a:pt x="21351" y="20358"/>
                    <a:pt x="21968" y="20123"/>
                    <a:pt x="22584" y="20123"/>
                  </a:cubicBezTo>
                  <a:cubicBezTo>
                    <a:pt x="23200" y="20123"/>
                    <a:pt x="23817" y="20358"/>
                    <a:pt x="24287" y="20829"/>
                  </a:cubicBezTo>
                  <a:cubicBezTo>
                    <a:pt x="24831" y="21373"/>
                    <a:pt x="24918" y="22253"/>
                    <a:pt x="24918" y="22253"/>
                  </a:cubicBezTo>
                  <a:cubicBezTo>
                    <a:pt x="24947" y="22566"/>
                    <a:pt x="25155" y="23006"/>
                    <a:pt x="25378" y="23230"/>
                  </a:cubicBezTo>
                  <a:lnTo>
                    <a:pt x="25449" y="23301"/>
                  </a:lnTo>
                  <a:cubicBezTo>
                    <a:pt x="25562" y="23412"/>
                    <a:pt x="25709" y="23468"/>
                    <a:pt x="25856" y="23468"/>
                  </a:cubicBezTo>
                  <a:cubicBezTo>
                    <a:pt x="26003" y="23468"/>
                    <a:pt x="26149" y="23412"/>
                    <a:pt x="26261" y="23301"/>
                  </a:cubicBezTo>
                  <a:lnTo>
                    <a:pt x="32732" y="16830"/>
                  </a:lnTo>
                  <a:cubicBezTo>
                    <a:pt x="32955" y="16607"/>
                    <a:pt x="32955" y="16245"/>
                    <a:pt x="32732" y="16018"/>
                  </a:cubicBezTo>
                  <a:lnTo>
                    <a:pt x="26261" y="9548"/>
                  </a:lnTo>
                  <a:cubicBezTo>
                    <a:pt x="26149" y="9436"/>
                    <a:pt x="26003" y="9380"/>
                    <a:pt x="25856" y="9380"/>
                  </a:cubicBezTo>
                  <a:cubicBezTo>
                    <a:pt x="25709" y="9380"/>
                    <a:pt x="25562" y="9436"/>
                    <a:pt x="25449" y="9548"/>
                  </a:cubicBezTo>
                  <a:lnTo>
                    <a:pt x="25381" y="9615"/>
                  </a:lnTo>
                  <a:cubicBezTo>
                    <a:pt x="25158" y="9839"/>
                    <a:pt x="24951" y="10279"/>
                    <a:pt x="24918" y="10596"/>
                  </a:cubicBezTo>
                  <a:cubicBezTo>
                    <a:pt x="24918" y="10596"/>
                    <a:pt x="24834" y="11473"/>
                    <a:pt x="24291" y="12019"/>
                  </a:cubicBezTo>
                  <a:cubicBezTo>
                    <a:pt x="23820" y="12488"/>
                    <a:pt x="23204" y="12723"/>
                    <a:pt x="22587" y="12723"/>
                  </a:cubicBezTo>
                  <a:cubicBezTo>
                    <a:pt x="21971" y="12723"/>
                    <a:pt x="21355" y="12488"/>
                    <a:pt x="20884" y="12019"/>
                  </a:cubicBezTo>
                  <a:cubicBezTo>
                    <a:pt x="19946" y="11078"/>
                    <a:pt x="19946" y="9554"/>
                    <a:pt x="20884" y="8613"/>
                  </a:cubicBezTo>
                  <a:cubicBezTo>
                    <a:pt x="21428" y="8069"/>
                    <a:pt x="22308" y="7985"/>
                    <a:pt x="22308" y="7985"/>
                  </a:cubicBezTo>
                  <a:cubicBezTo>
                    <a:pt x="22621" y="7953"/>
                    <a:pt x="23061" y="7745"/>
                    <a:pt x="23285" y="7522"/>
                  </a:cubicBezTo>
                  <a:lnTo>
                    <a:pt x="23356" y="7454"/>
                  </a:lnTo>
                  <a:cubicBezTo>
                    <a:pt x="23579" y="7228"/>
                    <a:pt x="23579" y="6865"/>
                    <a:pt x="23356" y="6639"/>
                  </a:cubicBezTo>
                  <a:lnTo>
                    <a:pt x="16885" y="168"/>
                  </a:lnTo>
                  <a:cubicBezTo>
                    <a:pt x="16772" y="57"/>
                    <a:pt x="16625" y="1"/>
                    <a:pt x="16478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FFAB4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0044;p77">
              <a:extLst>
                <a:ext uri="{FF2B5EF4-FFF2-40B4-BE49-F238E27FC236}">
                  <a16:creationId xmlns:a16="http://schemas.microsoft.com/office/drawing/2014/main" id="{B89CAFEB-3158-E841-91FF-246CCFF1C1E6}"/>
                </a:ext>
              </a:extLst>
            </p:cNvPr>
            <p:cNvSpPr/>
            <p:nvPr/>
          </p:nvSpPr>
          <p:spPr>
            <a:xfrm>
              <a:off x="1499792" y="2993162"/>
              <a:ext cx="378523" cy="377213"/>
            </a:xfrm>
            <a:custGeom>
              <a:avLst/>
              <a:gdLst/>
              <a:ahLst/>
              <a:cxnLst/>
              <a:rect l="l" t="t" r="r" b="b"/>
              <a:pathLst>
                <a:path w="32958" h="32844" extrusionOk="0">
                  <a:moveTo>
                    <a:pt x="16479" y="0"/>
                  </a:moveTo>
                  <a:cubicBezTo>
                    <a:pt x="16332" y="0"/>
                    <a:pt x="16185" y="56"/>
                    <a:pt x="16073" y="168"/>
                  </a:cubicBezTo>
                  <a:lnTo>
                    <a:pt x="9602" y="6638"/>
                  </a:lnTo>
                  <a:cubicBezTo>
                    <a:pt x="9489" y="6750"/>
                    <a:pt x="9342" y="6806"/>
                    <a:pt x="9195" y="6806"/>
                  </a:cubicBezTo>
                  <a:cubicBezTo>
                    <a:pt x="9048" y="6806"/>
                    <a:pt x="8902" y="6750"/>
                    <a:pt x="8790" y="6638"/>
                  </a:cubicBezTo>
                  <a:lnTo>
                    <a:pt x="8784" y="6632"/>
                  </a:lnTo>
                  <a:cubicBezTo>
                    <a:pt x="8561" y="6408"/>
                    <a:pt x="8354" y="5968"/>
                    <a:pt x="8324" y="5655"/>
                  </a:cubicBezTo>
                  <a:cubicBezTo>
                    <a:pt x="8324" y="5655"/>
                    <a:pt x="8237" y="4775"/>
                    <a:pt x="7694" y="4231"/>
                  </a:cubicBezTo>
                  <a:cubicBezTo>
                    <a:pt x="7222" y="3753"/>
                    <a:pt x="6600" y="3514"/>
                    <a:pt x="5978" y="3514"/>
                  </a:cubicBezTo>
                  <a:cubicBezTo>
                    <a:pt x="5362" y="3514"/>
                    <a:pt x="4745" y="3748"/>
                    <a:pt x="4274" y="4218"/>
                  </a:cubicBezTo>
                  <a:cubicBezTo>
                    <a:pt x="3329" y="5163"/>
                    <a:pt x="3336" y="6696"/>
                    <a:pt x="4287" y="7635"/>
                  </a:cubicBezTo>
                  <a:cubicBezTo>
                    <a:pt x="4834" y="8181"/>
                    <a:pt x="5710" y="8269"/>
                    <a:pt x="5710" y="8269"/>
                  </a:cubicBezTo>
                  <a:cubicBezTo>
                    <a:pt x="6024" y="8298"/>
                    <a:pt x="6464" y="8505"/>
                    <a:pt x="6687" y="8728"/>
                  </a:cubicBezTo>
                  <a:lnTo>
                    <a:pt x="6694" y="8735"/>
                  </a:lnTo>
                  <a:cubicBezTo>
                    <a:pt x="6917" y="8958"/>
                    <a:pt x="6917" y="9320"/>
                    <a:pt x="6694" y="9547"/>
                  </a:cubicBezTo>
                  <a:lnTo>
                    <a:pt x="223" y="16017"/>
                  </a:lnTo>
                  <a:cubicBezTo>
                    <a:pt x="0" y="16241"/>
                    <a:pt x="0" y="16603"/>
                    <a:pt x="223" y="16829"/>
                  </a:cubicBezTo>
                  <a:lnTo>
                    <a:pt x="6694" y="23300"/>
                  </a:lnTo>
                  <a:cubicBezTo>
                    <a:pt x="6805" y="23412"/>
                    <a:pt x="6952" y="23467"/>
                    <a:pt x="7099" y="23467"/>
                  </a:cubicBezTo>
                  <a:cubicBezTo>
                    <a:pt x="7245" y="23467"/>
                    <a:pt x="7393" y="23412"/>
                    <a:pt x="7506" y="23300"/>
                  </a:cubicBezTo>
                  <a:lnTo>
                    <a:pt x="7577" y="23229"/>
                  </a:lnTo>
                  <a:cubicBezTo>
                    <a:pt x="7800" y="23006"/>
                    <a:pt x="8007" y="22566"/>
                    <a:pt x="8040" y="22248"/>
                  </a:cubicBezTo>
                  <a:cubicBezTo>
                    <a:pt x="8040" y="22248"/>
                    <a:pt x="8124" y="21372"/>
                    <a:pt x="8667" y="20825"/>
                  </a:cubicBezTo>
                  <a:cubicBezTo>
                    <a:pt x="9138" y="20347"/>
                    <a:pt x="9760" y="20108"/>
                    <a:pt x="10383" y="20108"/>
                  </a:cubicBezTo>
                  <a:cubicBezTo>
                    <a:pt x="11000" y="20108"/>
                    <a:pt x="11617" y="20343"/>
                    <a:pt x="12087" y="20815"/>
                  </a:cubicBezTo>
                  <a:cubicBezTo>
                    <a:pt x="13032" y="21760"/>
                    <a:pt x="13025" y="23293"/>
                    <a:pt x="12074" y="24232"/>
                  </a:cubicBezTo>
                  <a:cubicBezTo>
                    <a:pt x="11531" y="24775"/>
                    <a:pt x="10651" y="24863"/>
                    <a:pt x="10651" y="24863"/>
                  </a:cubicBezTo>
                  <a:cubicBezTo>
                    <a:pt x="10337" y="24892"/>
                    <a:pt x="9897" y="25099"/>
                    <a:pt x="9674" y="25322"/>
                  </a:cubicBezTo>
                  <a:lnTo>
                    <a:pt x="9602" y="25393"/>
                  </a:lnTo>
                  <a:cubicBezTo>
                    <a:pt x="9376" y="25620"/>
                    <a:pt x="9376" y="25982"/>
                    <a:pt x="9602" y="26205"/>
                  </a:cubicBezTo>
                  <a:lnTo>
                    <a:pt x="16073" y="32676"/>
                  </a:lnTo>
                  <a:cubicBezTo>
                    <a:pt x="16185" y="32787"/>
                    <a:pt x="16331" y="32843"/>
                    <a:pt x="16478" y="32843"/>
                  </a:cubicBezTo>
                  <a:cubicBezTo>
                    <a:pt x="16625" y="32843"/>
                    <a:pt x="16772" y="32787"/>
                    <a:pt x="16885" y="32676"/>
                  </a:cubicBezTo>
                  <a:lnTo>
                    <a:pt x="23356" y="26205"/>
                  </a:lnTo>
                  <a:cubicBezTo>
                    <a:pt x="23579" y="25982"/>
                    <a:pt x="23579" y="25620"/>
                    <a:pt x="23356" y="25393"/>
                  </a:cubicBezTo>
                  <a:lnTo>
                    <a:pt x="23288" y="25325"/>
                  </a:lnTo>
                  <a:cubicBezTo>
                    <a:pt x="23061" y="25102"/>
                    <a:pt x="22621" y="24895"/>
                    <a:pt x="22307" y="24866"/>
                  </a:cubicBezTo>
                  <a:cubicBezTo>
                    <a:pt x="22307" y="24866"/>
                    <a:pt x="21431" y="24778"/>
                    <a:pt x="20884" y="24235"/>
                  </a:cubicBezTo>
                  <a:cubicBezTo>
                    <a:pt x="19942" y="23293"/>
                    <a:pt x="19942" y="21770"/>
                    <a:pt x="20884" y="20828"/>
                  </a:cubicBezTo>
                  <a:cubicBezTo>
                    <a:pt x="21354" y="20359"/>
                    <a:pt x="21971" y="20125"/>
                    <a:pt x="22587" y="20125"/>
                  </a:cubicBezTo>
                  <a:cubicBezTo>
                    <a:pt x="23203" y="20125"/>
                    <a:pt x="23820" y="20359"/>
                    <a:pt x="24291" y="20828"/>
                  </a:cubicBezTo>
                  <a:cubicBezTo>
                    <a:pt x="24834" y="21372"/>
                    <a:pt x="24918" y="22252"/>
                    <a:pt x="24918" y="22252"/>
                  </a:cubicBezTo>
                  <a:cubicBezTo>
                    <a:pt x="24951" y="22566"/>
                    <a:pt x="25158" y="23006"/>
                    <a:pt x="25381" y="23229"/>
                  </a:cubicBezTo>
                  <a:lnTo>
                    <a:pt x="25452" y="23300"/>
                  </a:lnTo>
                  <a:cubicBezTo>
                    <a:pt x="25564" y="23412"/>
                    <a:pt x="25710" y="23467"/>
                    <a:pt x="25857" y="23467"/>
                  </a:cubicBezTo>
                  <a:cubicBezTo>
                    <a:pt x="26004" y="23467"/>
                    <a:pt x="26151" y="23412"/>
                    <a:pt x="26264" y="23300"/>
                  </a:cubicBezTo>
                  <a:lnTo>
                    <a:pt x="32735" y="16829"/>
                  </a:lnTo>
                  <a:cubicBezTo>
                    <a:pt x="32958" y="16603"/>
                    <a:pt x="32958" y="16241"/>
                    <a:pt x="32735" y="16017"/>
                  </a:cubicBezTo>
                  <a:lnTo>
                    <a:pt x="26264" y="9547"/>
                  </a:lnTo>
                  <a:cubicBezTo>
                    <a:pt x="26041" y="9320"/>
                    <a:pt x="26041" y="8958"/>
                    <a:pt x="26264" y="8735"/>
                  </a:cubicBezTo>
                  <a:lnTo>
                    <a:pt x="26377" y="8618"/>
                  </a:lnTo>
                  <a:cubicBezTo>
                    <a:pt x="26600" y="8395"/>
                    <a:pt x="27044" y="8188"/>
                    <a:pt x="27358" y="8156"/>
                  </a:cubicBezTo>
                  <a:cubicBezTo>
                    <a:pt x="27358" y="8156"/>
                    <a:pt x="28234" y="8071"/>
                    <a:pt x="28781" y="7528"/>
                  </a:cubicBezTo>
                  <a:cubicBezTo>
                    <a:pt x="29732" y="6590"/>
                    <a:pt x="29739" y="5056"/>
                    <a:pt x="28791" y="4108"/>
                  </a:cubicBezTo>
                  <a:cubicBezTo>
                    <a:pt x="28321" y="3638"/>
                    <a:pt x="27705" y="3404"/>
                    <a:pt x="27090" y="3404"/>
                  </a:cubicBezTo>
                  <a:cubicBezTo>
                    <a:pt x="26468" y="3404"/>
                    <a:pt x="25846" y="3643"/>
                    <a:pt x="25374" y="4121"/>
                  </a:cubicBezTo>
                  <a:cubicBezTo>
                    <a:pt x="24831" y="4665"/>
                    <a:pt x="24743" y="5545"/>
                    <a:pt x="24743" y="5545"/>
                  </a:cubicBezTo>
                  <a:cubicBezTo>
                    <a:pt x="24714" y="5858"/>
                    <a:pt x="24507" y="6298"/>
                    <a:pt x="24284" y="6522"/>
                  </a:cubicBezTo>
                  <a:lnTo>
                    <a:pt x="24168" y="6638"/>
                  </a:lnTo>
                  <a:cubicBezTo>
                    <a:pt x="24056" y="6750"/>
                    <a:pt x="23909" y="6806"/>
                    <a:pt x="23762" y="6806"/>
                  </a:cubicBezTo>
                  <a:cubicBezTo>
                    <a:pt x="23614" y="6806"/>
                    <a:pt x="23467" y="6750"/>
                    <a:pt x="23356" y="6638"/>
                  </a:cubicBezTo>
                  <a:lnTo>
                    <a:pt x="16885" y="168"/>
                  </a:lnTo>
                  <a:cubicBezTo>
                    <a:pt x="16773" y="56"/>
                    <a:pt x="16626" y="0"/>
                    <a:pt x="16479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FFAB4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3" name="Google Shape;1993;p57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Сравнение с конкурентом</a:t>
            </a:r>
            <a:endParaRPr dirty="0"/>
          </a:p>
        </p:txBody>
      </p:sp>
      <p:sp>
        <p:nvSpPr>
          <p:cNvPr id="1994" name="Google Shape;1994;p57"/>
          <p:cNvSpPr txBox="1">
            <a:spLocks noGrp="1"/>
          </p:cNvSpPr>
          <p:nvPr>
            <p:ph type="body" idx="1"/>
          </p:nvPr>
        </p:nvSpPr>
        <p:spPr>
          <a:xfrm>
            <a:off x="1026200" y="2065987"/>
            <a:ext cx="3258900" cy="17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600"/>
              </a:spcBef>
              <a:spcAft>
                <a:spcPts val="600"/>
              </a:spcAft>
              <a:buSzPts val="1400"/>
              <a:buChar char="●"/>
            </a:pPr>
            <a:r>
              <a:rPr lang="ru-RU" dirty="0"/>
              <a:t>Мало контента на русском языке </a:t>
            </a:r>
            <a:endParaRPr dirty="0"/>
          </a:p>
          <a:p>
            <a:pPr marL="457200" lvl="0" indent="-317500" algn="l" rtl="0">
              <a:spcBef>
                <a:spcPts val="600"/>
              </a:spcBef>
              <a:spcAft>
                <a:spcPts val="600"/>
              </a:spcAft>
              <a:buSzPts val="1400"/>
              <a:buChar char="●"/>
            </a:pPr>
            <a:r>
              <a:rPr lang="ru-RU" dirty="0"/>
              <a:t>Поверхностное формулирование задач</a:t>
            </a:r>
            <a:endParaRPr dirty="0"/>
          </a:p>
          <a:p>
            <a:pPr marL="457200" lvl="0" indent="-317500" algn="l" rtl="0">
              <a:spcBef>
                <a:spcPts val="600"/>
              </a:spcBef>
              <a:spcAft>
                <a:spcPts val="600"/>
              </a:spcAft>
              <a:buSzPts val="1400"/>
              <a:buChar char="●"/>
            </a:pPr>
            <a:r>
              <a:rPr lang="ru-RU" dirty="0"/>
              <a:t>Отсутствие мотивирования пользователя к обучению</a:t>
            </a:r>
            <a:endParaRPr dirty="0"/>
          </a:p>
        </p:txBody>
      </p:sp>
      <p:sp>
        <p:nvSpPr>
          <p:cNvPr id="1995" name="Google Shape;1995;p57"/>
          <p:cNvSpPr txBox="1">
            <a:spLocks noGrp="1"/>
          </p:cNvSpPr>
          <p:nvPr>
            <p:ph type="body" idx="2"/>
          </p:nvPr>
        </p:nvSpPr>
        <p:spPr>
          <a:xfrm>
            <a:off x="4632811" y="2065986"/>
            <a:ext cx="3258900" cy="307751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ru-RU" dirty="0"/>
              <a:t>Полностью русифицировано</a:t>
            </a:r>
          </a:p>
          <a:p>
            <a:pPr marL="457200" lvl="0" indent="-317500" algn="l" rtl="0">
              <a:spcBef>
                <a:spcPts val="600"/>
              </a:spcBef>
              <a:spcAft>
                <a:spcPts val="600"/>
              </a:spcAft>
              <a:buSzPts val="1400"/>
              <a:buChar char="●"/>
            </a:pPr>
            <a:r>
              <a:rPr lang="ru-RU" dirty="0"/>
              <a:t>Более глубокое погружение в теорию и практику</a:t>
            </a:r>
            <a:endParaRPr dirty="0"/>
          </a:p>
          <a:p>
            <a:pPr marL="457200" lvl="0" indent="-317500" algn="l" rtl="0">
              <a:spcBef>
                <a:spcPts val="600"/>
              </a:spcBef>
              <a:spcAft>
                <a:spcPts val="600"/>
              </a:spcAft>
              <a:buSzPts val="1400"/>
              <a:buChar char="●"/>
            </a:pPr>
            <a:r>
              <a:rPr lang="ru-RU" dirty="0"/>
              <a:t>Мотивация пользователя путём добавления персонажа</a:t>
            </a:r>
            <a:endParaRPr dirty="0"/>
          </a:p>
          <a:p>
            <a:pPr marL="457200" lvl="0" indent="-317500" algn="l" rtl="0">
              <a:spcBef>
                <a:spcPts val="600"/>
              </a:spcBef>
              <a:spcAft>
                <a:spcPts val="600"/>
              </a:spcAft>
              <a:buSzPts val="1400"/>
              <a:buChar char="●"/>
            </a:pPr>
            <a:r>
              <a:rPr lang="ru-RU" dirty="0"/>
              <a:t>Доступно для детей</a:t>
            </a:r>
            <a:endParaRPr dirty="0"/>
          </a:p>
        </p:txBody>
      </p:sp>
      <p:sp>
        <p:nvSpPr>
          <p:cNvPr id="1996" name="Google Shape;1996;p57"/>
          <p:cNvSpPr txBox="1">
            <a:spLocks noGrp="1"/>
          </p:cNvSpPr>
          <p:nvPr>
            <p:ph type="title" idx="3"/>
          </p:nvPr>
        </p:nvSpPr>
        <p:spPr>
          <a:xfrm>
            <a:off x="1172458" y="1519357"/>
            <a:ext cx="32589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Sololearn</a:t>
            </a:r>
            <a:endParaRPr dirty="0"/>
          </a:p>
        </p:txBody>
      </p:sp>
      <p:sp>
        <p:nvSpPr>
          <p:cNvPr id="1997" name="Google Shape;1997;p57"/>
          <p:cNvSpPr txBox="1">
            <a:spLocks noGrp="1"/>
          </p:cNvSpPr>
          <p:nvPr>
            <p:ph type="title" idx="4"/>
          </p:nvPr>
        </p:nvSpPr>
        <p:spPr>
          <a:xfrm>
            <a:off x="4779058" y="1519357"/>
            <a:ext cx="32589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SadnessLearn</a:t>
            </a:r>
            <a:endParaRPr dirty="0"/>
          </a:p>
        </p:txBody>
      </p:sp>
      <p:cxnSp>
        <p:nvCxnSpPr>
          <p:cNvPr id="1998" name="Google Shape;1998;p57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2" name="Google Shape;2152;p67"/>
          <p:cNvSpPr txBox="1">
            <a:spLocks noGrp="1"/>
          </p:cNvSpPr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Спасибо за внимание!</a:t>
            </a:r>
            <a:endParaRPr dirty="0"/>
          </a:p>
        </p:txBody>
      </p:sp>
      <p:cxnSp>
        <p:nvCxnSpPr>
          <p:cNvPr id="2154" name="Google Shape;2154;p67"/>
          <p:cNvCxnSpPr/>
          <p:nvPr/>
        </p:nvCxnSpPr>
        <p:spPr>
          <a:xfrm>
            <a:off x="3190500" y="3040850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3" name="Google Shape;2003;p58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Наша команда</a:t>
            </a:r>
            <a:endParaRPr dirty="0"/>
          </a:p>
        </p:txBody>
      </p:sp>
      <p:sp>
        <p:nvSpPr>
          <p:cNvPr id="2004" name="Google Shape;2004;p58"/>
          <p:cNvSpPr txBox="1">
            <a:spLocks noGrp="1"/>
          </p:cNvSpPr>
          <p:nvPr>
            <p:ph type="title" idx="2"/>
          </p:nvPr>
        </p:nvSpPr>
        <p:spPr>
          <a:xfrm>
            <a:off x="842102" y="3010437"/>
            <a:ext cx="1784173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Парамонова Елена</a:t>
            </a:r>
            <a:endParaRPr dirty="0"/>
          </a:p>
        </p:txBody>
      </p:sp>
      <p:sp>
        <p:nvSpPr>
          <p:cNvPr id="2005" name="Google Shape;2005;p58"/>
          <p:cNvSpPr txBox="1">
            <a:spLocks noGrp="1"/>
          </p:cNvSpPr>
          <p:nvPr>
            <p:ph type="subTitle" idx="1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Контент-менеджер, тестировщик, дизайнер </a:t>
            </a:r>
            <a:endParaRPr dirty="0"/>
          </a:p>
        </p:txBody>
      </p:sp>
      <p:sp>
        <p:nvSpPr>
          <p:cNvPr id="2006" name="Google Shape;2006;p58"/>
          <p:cNvSpPr txBox="1">
            <a:spLocks noGrp="1"/>
          </p:cNvSpPr>
          <p:nvPr>
            <p:ph type="title" idx="3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Савельев Дмитрий</a:t>
            </a:r>
            <a:endParaRPr dirty="0"/>
          </a:p>
        </p:txBody>
      </p:sp>
      <p:sp>
        <p:nvSpPr>
          <p:cNvPr id="2007" name="Google Shape;2007;p58"/>
          <p:cNvSpPr txBox="1">
            <a:spLocks noGrp="1"/>
          </p:cNvSpPr>
          <p:nvPr>
            <p:ph type="subTitle" idx="4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Младший </a:t>
            </a:r>
            <a:r>
              <a:rPr lang="en-US" dirty="0"/>
              <a:t>java </a:t>
            </a:r>
            <a:r>
              <a:rPr lang="ru-RU" dirty="0"/>
              <a:t>программист, сценарист</a:t>
            </a:r>
            <a:endParaRPr dirty="0"/>
          </a:p>
        </p:txBody>
      </p:sp>
      <p:sp>
        <p:nvSpPr>
          <p:cNvPr id="2008" name="Google Shape;2008;p58"/>
          <p:cNvSpPr txBox="1">
            <a:spLocks noGrp="1"/>
          </p:cNvSpPr>
          <p:nvPr>
            <p:ph type="title" idx="5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Усачев Сергей</a:t>
            </a:r>
            <a:endParaRPr dirty="0"/>
          </a:p>
        </p:txBody>
      </p:sp>
      <p:sp>
        <p:nvSpPr>
          <p:cNvPr id="2009" name="Google Shape;2009;p58"/>
          <p:cNvSpPr txBox="1">
            <a:spLocks noGrp="1"/>
          </p:cNvSpPr>
          <p:nvPr>
            <p:ph type="subTitle" idx="6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Старший</a:t>
            </a:r>
            <a:r>
              <a:rPr lang="en-US" dirty="0"/>
              <a:t> </a:t>
            </a:r>
            <a:r>
              <a:rPr lang="en" dirty="0"/>
              <a:t>java </a:t>
            </a:r>
            <a:r>
              <a:rPr lang="ru-RU" dirty="0"/>
              <a:t>программист</a:t>
            </a:r>
            <a:endParaRPr dirty="0"/>
          </a:p>
        </p:txBody>
      </p:sp>
      <p:sp>
        <p:nvSpPr>
          <p:cNvPr id="2010" name="Google Shape;2010;p58"/>
          <p:cNvSpPr txBox="1">
            <a:spLocks noGrp="1"/>
          </p:cNvSpPr>
          <p:nvPr>
            <p:ph type="title" idx="7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Михаил Перов</a:t>
            </a:r>
            <a:endParaRPr lang="en-US" dirty="0"/>
          </a:p>
        </p:txBody>
      </p:sp>
      <p:sp>
        <p:nvSpPr>
          <p:cNvPr id="2011" name="Google Shape;2011;p58"/>
          <p:cNvSpPr txBox="1">
            <a:spLocks noGrp="1"/>
          </p:cNvSpPr>
          <p:nvPr>
            <p:ph type="subTitle" idx="8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Системный аналитик</a:t>
            </a:r>
            <a:endParaRPr dirty="0"/>
          </a:p>
        </p:txBody>
      </p:sp>
      <p:sp>
        <p:nvSpPr>
          <p:cNvPr id="2012" name="Google Shape;2012;p58"/>
          <p:cNvSpPr/>
          <p:nvPr/>
        </p:nvSpPr>
        <p:spPr>
          <a:xfrm>
            <a:off x="1283687" y="1783325"/>
            <a:ext cx="872400" cy="872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3" name="Google Shape;2013;p58"/>
          <p:cNvSpPr/>
          <p:nvPr/>
        </p:nvSpPr>
        <p:spPr>
          <a:xfrm>
            <a:off x="3175562" y="1783325"/>
            <a:ext cx="872400" cy="872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4" name="Google Shape;2014;p58"/>
          <p:cNvSpPr/>
          <p:nvPr/>
        </p:nvSpPr>
        <p:spPr>
          <a:xfrm>
            <a:off x="6959337" y="1783325"/>
            <a:ext cx="872400" cy="872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5" name="Google Shape;2015;p58"/>
          <p:cNvSpPr/>
          <p:nvPr/>
        </p:nvSpPr>
        <p:spPr>
          <a:xfrm>
            <a:off x="5067450" y="1783325"/>
            <a:ext cx="872400" cy="872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016" name="Google Shape;2016;p58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017" name="Google Shape;2017;p58"/>
          <p:cNvSpPr/>
          <p:nvPr/>
        </p:nvSpPr>
        <p:spPr>
          <a:xfrm>
            <a:off x="5289781" y="2005877"/>
            <a:ext cx="427722" cy="427305"/>
          </a:xfrm>
          <a:custGeom>
            <a:avLst/>
            <a:gdLst/>
            <a:ahLst/>
            <a:cxnLst/>
            <a:rect l="l" t="t" r="r" b="b"/>
            <a:pathLst>
              <a:path w="11264" h="11253" extrusionOk="0">
                <a:moveTo>
                  <a:pt x="9847" y="548"/>
                </a:moveTo>
                <a:lnTo>
                  <a:pt x="9847" y="1203"/>
                </a:lnTo>
                <a:cubicBezTo>
                  <a:pt x="9847" y="1299"/>
                  <a:pt x="9930" y="1370"/>
                  <a:pt x="10014" y="1370"/>
                </a:cubicBezTo>
                <a:lnTo>
                  <a:pt x="10669" y="1370"/>
                </a:lnTo>
                <a:lnTo>
                  <a:pt x="9252" y="2811"/>
                </a:lnTo>
                <a:lnTo>
                  <a:pt x="8656" y="2811"/>
                </a:lnTo>
                <a:lnTo>
                  <a:pt x="9609" y="1858"/>
                </a:lnTo>
                <a:cubicBezTo>
                  <a:pt x="9668" y="1799"/>
                  <a:pt x="9668" y="1703"/>
                  <a:pt x="9609" y="1620"/>
                </a:cubicBezTo>
                <a:cubicBezTo>
                  <a:pt x="9579" y="1590"/>
                  <a:pt x="9537" y="1575"/>
                  <a:pt x="9494" y="1575"/>
                </a:cubicBezTo>
                <a:cubicBezTo>
                  <a:pt x="9451" y="1575"/>
                  <a:pt x="9406" y="1590"/>
                  <a:pt x="9371" y="1620"/>
                </a:cubicBezTo>
                <a:lnTo>
                  <a:pt x="8418" y="2572"/>
                </a:lnTo>
                <a:lnTo>
                  <a:pt x="8418" y="1977"/>
                </a:lnTo>
                <a:lnTo>
                  <a:pt x="9847" y="548"/>
                </a:lnTo>
                <a:close/>
                <a:moveTo>
                  <a:pt x="4549" y="2442"/>
                </a:moveTo>
                <a:cubicBezTo>
                  <a:pt x="5668" y="2442"/>
                  <a:pt x="6680" y="2870"/>
                  <a:pt x="7430" y="3573"/>
                </a:cubicBezTo>
                <a:lnTo>
                  <a:pt x="4430" y="6561"/>
                </a:lnTo>
                <a:cubicBezTo>
                  <a:pt x="4370" y="6621"/>
                  <a:pt x="4370" y="6728"/>
                  <a:pt x="4430" y="6799"/>
                </a:cubicBezTo>
                <a:cubicBezTo>
                  <a:pt x="4465" y="6835"/>
                  <a:pt x="4513" y="6847"/>
                  <a:pt x="4549" y="6847"/>
                </a:cubicBezTo>
                <a:cubicBezTo>
                  <a:pt x="4596" y="6847"/>
                  <a:pt x="4644" y="6835"/>
                  <a:pt x="4668" y="6799"/>
                </a:cubicBezTo>
                <a:lnTo>
                  <a:pt x="5418" y="6061"/>
                </a:lnTo>
                <a:cubicBezTo>
                  <a:pt x="5549" y="6240"/>
                  <a:pt x="5620" y="6466"/>
                  <a:pt x="5620" y="6680"/>
                </a:cubicBezTo>
                <a:cubicBezTo>
                  <a:pt x="5620" y="7275"/>
                  <a:pt x="5144" y="7752"/>
                  <a:pt x="4549" y="7752"/>
                </a:cubicBezTo>
                <a:cubicBezTo>
                  <a:pt x="3953" y="7752"/>
                  <a:pt x="3477" y="7275"/>
                  <a:pt x="3477" y="6680"/>
                </a:cubicBezTo>
                <a:cubicBezTo>
                  <a:pt x="3477" y="6085"/>
                  <a:pt x="3953" y="5609"/>
                  <a:pt x="4549" y="5609"/>
                </a:cubicBezTo>
                <a:cubicBezTo>
                  <a:pt x="4608" y="5609"/>
                  <a:pt x="4680" y="5609"/>
                  <a:pt x="4739" y="5632"/>
                </a:cubicBezTo>
                <a:cubicBezTo>
                  <a:pt x="4747" y="5633"/>
                  <a:pt x="4755" y="5634"/>
                  <a:pt x="4763" y="5634"/>
                </a:cubicBezTo>
                <a:cubicBezTo>
                  <a:pt x="4848" y="5634"/>
                  <a:pt x="4920" y="5577"/>
                  <a:pt x="4942" y="5490"/>
                </a:cubicBezTo>
                <a:cubicBezTo>
                  <a:pt x="4954" y="5406"/>
                  <a:pt x="4894" y="5311"/>
                  <a:pt x="4799" y="5299"/>
                </a:cubicBezTo>
                <a:cubicBezTo>
                  <a:pt x="4715" y="5287"/>
                  <a:pt x="4620" y="5275"/>
                  <a:pt x="4549" y="5275"/>
                </a:cubicBezTo>
                <a:cubicBezTo>
                  <a:pt x="3775" y="5275"/>
                  <a:pt x="3156" y="5894"/>
                  <a:pt x="3156" y="6668"/>
                </a:cubicBezTo>
                <a:cubicBezTo>
                  <a:pt x="3156" y="7442"/>
                  <a:pt x="3775" y="8073"/>
                  <a:pt x="4549" y="8073"/>
                </a:cubicBezTo>
                <a:cubicBezTo>
                  <a:pt x="5323" y="8073"/>
                  <a:pt x="5954" y="7442"/>
                  <a:pt x="5954" y="6668"/>
                </a:cubicBezTo>
                <a:cubicBezTo>
                  <a:pt x="5954" y="6359"/>
                  <a:pt x="5847" y="6049"/>
                  <a:pt x="5656" y="5811"/>
                </a:cubicBezTo>
                <a:lnTo>
                  <a:pt x="6168" y="5287"/>
                </a:lnTo>
                <a:cubicBezTo>
                  <a:pt x="6501" y="5668"/>
                  <a:pt x="6680" y="6168"/>
                  <a:pt x="6680" y="6668"/>
                </a:cubicBezTo>
                <a:cubicBezTo>
                  <a:pt x="6680" y="7847"/>
                  <a:pt x="5727" y="8799"/>
                  <a:pt x="4549" y="8799"/>
                </a:cubicBezTo>
                <a:cubicBezTo>
                  <a:pt x="3370" y="8799"/>
                  <a:pt x="2418" y="7847"/>
                  <a:pt x="2418" y="6668"/>
                </a:cubicBezTo>
                <a:cubicBezTo>
                  <a:pt x="2418" y="5490"/>
                  <a:pt x="3370" y="4537"/>
                  <a:pt x="4549" y="4537"/>
                </a:cubicBezTo>
                <a:cubicBezTo>
                  <a:pt x="4906" y="4537"/>
                  <a:pt x="5251" y="4632"/>
                  <a:pt x="5561" y="4799"/>
                </a:cubicBezTo>
                <a:cubicBezTo>
                  <a:pt x="5583" y="4810"/>
                  <a:pt x="5608" y="4815"/>
                  <a:pt x="5635" y="4815"/>
                </a:cubicBezTo>
                <a:cubicBezTo>
                  <a:pt x="5693" y="4815"/>
                  <a:pt x="5754" y="4789"/>
                  <a:pt x="5787" y="4739"/>
                </a:cubicBezTo>
                <a:cubicBezTo>
                  <a:pt x="5835" y="4656"/>
                  <a:pt x="5799" y="4561"/>
                  <a:pt x="5727" y="4513"/>
                </a:cubicBezTo>
                <a:cubicBezTo>
                  <a:pt x="5370" y="4323"/>
                  <a:pt x="4965" y="4216"/>
                  <a:pt x="4561" y="4216"/>
                </a:cubicBezTo>
                <a:cubicBezTo>
                  <a:pt x="3215" y="4216"/>
                  <a:pt x="2108" y="5311"/>
                  <a:pt x="2108" y="6668"/>
                </a:cubicBezTo>
                <a:cubicBezTo>
                  <a:pt x="2108" y="8026"/>
                  <a:pt x="3215" y="9121"/>
                  <a:pt x="4561" y="9121"/>
                </a:cubicBezTo>
                <a:cubicBezTo>
                  <a:pt x="5918" y="9121"/>
                  <a:pt x="7025" y="8026"/>
                  <a:pt x="7025" y="6668"/>
                </a:cubicBezTo>
                <a:cubicBezTo>
                  <a:pt x="7025" y="6073"/>
                  <a:pt x="6811" y="5490"/>
                  <a:pt x="6406" y="5049"/>
                </a:cubicBezTo>
                <a:lnTo>
                  <a:pt x="6930" y="4525"/>
                </a:lnTo>
                <a:cubicBezTo>
                  <a:pt x="7466" y="5109"/>
                  <a:pt x="7752" y="5871"/>
                  <a:pt x="7752" y="6656"/>
                </a:cubicBezTo>
                <a:cubicBezTo>
                  <a:pt x="7752" y="8407"/>
                  <a:pt x="6323" y="9835"/>
                  <a:pt x="4561" y="9835"/>
                </a:cubicBezTo>
                <a:cubicBezTo>
                  <a:pt x="2810" y="9835"/>
                  <a:pt x="1382" y="8407"/>
                  <a:pt x="1382" y="6656"/>
                </a:cubicBezTo>
                <a:cubicBezTo>
                  <a:pt x="1382" y="4894"/>
                  <a:pt x="2810" y="3465"/>
                  <a:pt x="4561" y="3465"/>
                </a:cubicBezTo>
                <a:cubicBezTo>
                  <a:pt x="5180" y="3465"/>
                  <a:pt x="5775" y="3644"/>
                  <a:pt x="6275" y="3977"/>
                </a:cubicBezTo>
                <a:cubicBezTo>
                  <a:pt x="6300" y="3994"/>
                  <a:pt x="6330" y="4002"/>
                  <a:pt x="6360" y="4002"/>
                </a:cubicBezTo>
                <a:cubicBezTo>
                  <a:pt x="6415" y="4002"/>
                  <a:pt x="6471" y="3976"/>
                  <a:pt x="6501" y="3930"/>
                </a:cubicBezTo>
                <a:cubicBezTo>
                  <a:pt x="6549" y="3858"/>
                  <a:pt x="6525" y="3751"/>
                  <a:pt x="6454" y="3704"/>
                </a:cubicBezTo>
                <a:cubicBezTo>
                  <a:pt x="5894" y="3346"/>
                  <a:pt x="5239" y="3156"/>
                  <a:pt x="4561" y="3156"/>
                </a:cubicBezTo>
                <a:cubicBezTo>
                  <a:pt x="2632" y="3156"/>
                  <a:pt x="1048" y="4739"/>
                  <a:pt x="1048" y="6668"/>
                </a:cubicBezTo>
                <a:cubicBezTo>
                  <a:pt x="1048" y="8609"/>
                  <a:pt x="2632" y="10181"/>
                  <a:pt x="4561" y="10181"/>
                </a:cubicBezTo>
                <a:cubicBezTo>
                  <a:pt x="6501" y="10181"/>
                  <a:pt x="8073" y="8609"/>
                  <a:pt x="8073" y="6668"/>
                </a:cubicBezTo>
                <a:cubicBezTo>
                  <a:pt x="8073" y="5787"/>
                  <a:pt x="7752" y="4954"/>
                  <a:pt x="7156" y="4299"/>
                </a:cubicBezTo>
                <a:lnTo>
                  <a:pt x="7680" y="3787"/>
                </a:lnTo>
                <a:cubicBezTo>
                  <a:pt x="8383" y="4561"/>
                  <a:pt x="8799" y="5573"/>
                  <a:pt x="8799" y="6680"/>
                </a:cubicBezTo>
                <a:cubicBezTo>
                  <a:pt x="8799" y="9026"/>
                  <a:pt x="6894" y="10931"/>
                  <a:pt x="4549" y="10931"/>
                </a:cubicBezTo>
                <a:cubicBezTo>
                  <a:pt x="2215" y="10931"/>
                  <a:pt x="310" y="9026"/>
                  <a:pt x="310" y="6680"/>
                </a:cubicBezTo>
                <a:cubicBezTo>
                  <a:pt x="310" y="4347"/>
                  <a:pt x="2215" y="2442"/>
                  <a:pt x="4549" y="2442"/>
                </a:cubicBezTo>
                <a:close/>
                <a:moveTo>
                  <a:pt x="10023" y="1"/>
                </a:moveTo>
                <a:cubicBezTo>
                  <a:pt x="9981" y="1"/>
                  <a:pt x="9938" y="17"/>
                  <a:pt x="9907" y="48"/>
                </a:cubicBezTo>
                <a:lnTo>
                  <a:pt x="8156" y="1799"/>
                </a:lnTo>
                <a:cubicBezTo>
                  <a:pt x="8121" y="1834"/>
                  <a:pt x="8109" y="1882"/>
                  <a:pt x="8109" y="1918"/>
                </a:cubicBezTo>
                <a:lnTo>
                  <a:pt x="8109" y="2906"/>
                </a:lnTo>
                <a:lnTo>
                  <a:pt x="7680" y="3334"/>
                </a:lnTo>
                <a:cubicBezTo>
                  <a:pt x="6859" y="2572"/>
                  <a:pt x="5775" y="2120"/>
                  <a:pt x="4573" y="2120"/>
                </a:cubicBezTo>
                <a:cubicBezTo>
                  <a:pt x="2048" y="2120"/>
                  <a:pt x="1" y="4168"/>
                  <a:pt x="1" y="6680"/>
                </a:cubicBezTo>
                <a:cubicBezTo>
                  <a:pt x="1" y="9204"/>
                  <a:pt x="2048" y="11252"/>
                  <a:pt x="4573" y="11252"/>
                </a:cubicBezTo>
                <a:cubicBezTo>
                  <a:pt x="7085" y="11252"/>
                  <a:pt x="9133" y="9204"/>
                  <a:pt x="9133" y="6680"/>
                </a:cubicBezTo>
                <a:cubicBezTo>
                  <a:pt x="9133" y="5478"/>
                  <a:pt x="8680" y="4394"/>
                  <a:pt x="7918" y="3573"/>
                </a:cubicBezTo>
                <a:lnTo>
                  <a:pt x="8347" y="3144"/>
                </a:lnTo>
                <a:lnTo>
                  <a:pt x="9335" y="3144"/>
                </a:lnTo>
                <a:cubicBezTo>
                  <a:pt x="9371" y="3144"/>
                  <a:pt x="9418" y="3132"/>
                  <a:pt x="9454" y="3096"/>
                </a:cubicBezTo>
                <a:lnTo>
                  <a:pt x="11204" y="1346"/>
                </a:lnTo>
                <a:cubicBezTo>
                  <a:pt x="11252" y="1287"/>
                  <a:pt x="11264" y="1227"/>
                  <a:pt x="11240" y="1168"/>
                </a:cubicBezTo>
                <a:cubicBezTo>
                  <a:pt x="11204" y="1108"/>
                  <a:pt x="11145" y="1060"/>
                  <a:pt x="11085" y="1060"/>
                </a:cubicBezTo>
                <a:lnTo>
                  <a:pt x="10192" y="1060"/>
                </a:lnTo>
                <a:lnTo>
                  <a:pt x="10192" y="167"/>
                </a:lnTo>
                <a:cubicBezTo>
                  <a:pt x="10192" y="108"/>
                  <a:pt x="10145" y="36"/>
                  <a:pt x="10085" y="13"/>
                </a:cubicBezTo>
                <a:cubicBezTo>
                  <a:pt x="10065" y="5"/>
                  <a:pt x="10044" y="1"/>
                  <a:pt x="10023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18" name="Google Shape;2018;p58"/>
          <p:cNvGrpSpPr/>
          <p:nvPr/>
        </p:nvGrpSpPr>
        <p:grpSpPr>
          <a:xfrm>
            <a:off x="7189844" y="2023937"/>
            <a:ext cx="409193" cy="391194"/>
            <a:chOff x="7441465" y="2302860"/>
            <a:chExt cx="342192" cy="327140"/>
          </a:xfrm>
        </p:grpSpPr>
        <p:sp>
          <p:nvSpPr>
            <p:cNvPr id="2019" name="Google Shape;2019;p58"/>
            <p:cNvSpPr/>
            <p:nvPr/>
          </p:nvSpPr>
          <p:spPr>
            <a:xfrm>
              <a:off x="7441465" y="2337727"/>
              <a:ext cx="299862" cy="292273"/>
            </a:xfrm>
            <a:custGeom>
              <a:avLst/>
              <a:gdLst/>
              <a:ahLst/>
              <a:cxnLst/>
              <a:rect l="l" t="t" r="r" b="b"/>
              <a:pathLst>
                <a:path w="9443" h="9204" extrusionOk="0">
                  <a:moveTo>
                    <a:pt x="8169" y="0"/>
                  </a:moveTo>
                  <a:cubicBezTo>
                    <a:pt x="7835" y="0"/>
                    <a:pt x="7514" y="131"/>
                    <a:pt x="7276" y="370"/>
                  </a:cubicBezTo>
                  <a:lnTo>
                    <a:pt x="6406" y="1251"/>
                  </a:lnTo>
                  <a:cubicBezTo>
                    <a:pt x="6347" y="1310"/>
                    <a:pt x="6347" y="1417"/>
                    <a:pt x="6406" y="1489"/>
                  </a:cubicBezTo>
                  <a:cubicBezTo>
                    <a:pt x="6436" y="1518"/>
                    <a:pt x="6475" y="1533"/>
                    <a:pt x="6517" y="1533"/>
                  </a:cubicBezTo>
                  <a:cubicBezTo>
                    <a:pt x="6558" y="1533"/>
                    <a:pt x="6603" y="1518"/>
                    <a:pt x="6645" y="1489"/>
                  </a:cubicBezTo>
                  <a:lnTo>
                    <a:pt x="7514" y="608"/>
                  </a:lnTo>
                  <a:cubicBezTo>
                    <a:pt x="7692" y="429"/>
                    <a:pt x="7930" y="346"/>
                    <a:pt x="8169" y="346"/>
                  </a:cubicBezTo>
                  <a:cubicBezTo>
                    <a:pt x="8430" y="346"/>
                    <a:pt x="8645" y="453"/>
                    <a:pt x="8823" y="608"/>
                  </a:cubicBezTo>
                  <a:cubicBezTo>
                    <a:pt x="9014" y="786"/>
                    <a:pt x="9097" y="1024"/>
                    <a:pt x="9097" y="1263"/>
                  </a:cubicBezTo>
                  <a:cubicBezTo>
                    <a:pt x="9097" y="1501"/>
                    <a:pt x="8990" y="1739"/>
                    <a:pt x="8823" y="1917"/>
                  </a:cubicBezTo>
                  <a:lnTo>
                    <a:pt x="7621" y="3132"/>
                  </a:lnTo>
                  <a:cubicBezTo>
                    <a:pt x="7502" y="2834"/>
                    <a:pt x="7323" y="2560"/>
                    <a:pt x="7109" y="2334"/>
                  </a:cubicBezTo>
                  <a:cubicBezTo>
                    <a:pt x="6639" y="1870"/>
                    <a:pt x="6022" y="1638"/>
                    <a:pt x="5408" y="1638"/>
                  </a:cubicBezTo>
                  <a:cubicBezTo>
                    <a:pt x="4793" y="1638"/>
                    <a:pt x="4180" y="1870"/>
                    <a:pt x="3716" y="2334"/>
                  </a:cubicBezTo>
                  <a:lnTo>
                    <a:pt x="941" y="5108"/>
                  </a:lnTo>
                  <a:cubicBezTo>
                    <a:pt x="1" y="6049"/>
                    <a:pt x="1" y="7561"/>
                    <a:pt x="941" y="8502"/>
                  </a:cubicBezTo>
                  <a:cubicBezTo>
                    <a:pt x="1406" y="8966"/>
                    <a:pt x="2025" y="9204"/>
                    <a:pt x="2644" y="9204"/>
                  </a:cubicBezTo>
                  <a:cubicBezTo>
                    <a:pt x="3251" y="9204"/>
                    <a:pt x="3870" y="8966"/>
                    <a:pt x="4335" y="8502"/>
                  </a:cubicBezTo>
                  <a:lnTo>
                    <a:pt x="5811" y="7025"/>
                  </a:lnTo>
                  <a:cubicBezTo>
                    <a:pt x="5871" y="6966"/>
                    <a:pt x="5871" y="6858"/>
                    <a:pt x="5811" y="6787"/>
                  </a:cubicBezTo>
                  <a:cubicBezTo>
                    <a:pt x="5783" y="6778"/>
                    <a:pt x="5750" y="6772"/>
                    <a:pt x="5716" y="6772"/>
                  </a:cubicBezTo>
                  <a:cubicBezTo>
                    <a:pt x="5662" y="6772"/>
                    <a:pt x="5605" y="6786"/>
                    <a:pt x="5561" y="6823"/>
                  </a:cubicBezTo>
                  <a:lnTo>
                    <a:pt x="4085" y="8299"/>
                  </a:lnTo>
                  <a:cubicBezTo>
                    <a:pt x="3692" y="8680"/>
                    <a:pt x="3180" y="8906"/>
                    <a:pt x="2620" y="8906"/>
                  </a:cubicBezTo>
                  <a:cubicBezTo>
                    <a:pt x="2073" y="8906"/>
                    <a:pt x="1549" y="8692"/>
                    <a:pt x="1168" y="8299"/>
                  </a:cubicBezTo>
                  <a:cubicBezTo>
                    <a:pt x="358" y="7489"/>
                    <a:pt x="358" y="6180"/>
                    <a:pt x="1168" y="5358"/>
                  </a:cubicBezTo>
                  <a:lnTo>
                    <a:pt x="3930" y="2596"/>
                  </a:lnTo>
                  <a:cubicBezTo>
                    <a:pt x="4323" y="2203"/>
                    <a:pt x="4847" y="1977"/>
                    <a:pt x="5394" y="1977"/>
                  </a:cubicBezTo>
                  <a:cubicBezTo>
                    <a:pt x="5942" y="1977"/>
                    <a:pt x="6466" y="2191"/>
                    <a:pt x="6847" y="2596"/>
                  </a:cubicBezTo>
                  <a:cubicBezTo>
                    <a:pt x="7073" y="2822"/>
                    <a:pt x="7252" y="3096"/>
                    <a:pt x="7359" y="3394"/>
                  </a:cubicBezTo>
                  <a:lnTo>
                    <a:pt x="6049" y="4703"/>
                  </a:lnTo>
                  <a:cubicBezTo>
                    <a:pt x="5871" y="4882"/>
                    <a:pt x="5633" y="4977"/>
                    <a:pt x="5394" y="4977"/>
                  </a:cubicBezTo>
                  <a:cubicBezTo>
                    <a:pt x="5156" y="4977"/>
                    <a:pt x="4918" y="4870"/>
                    <a:pt x="4740" y="4703"/>
                  </a:cubicBezTo>
                  <a:cubicBezTo>
                    <a:pt x="4644" y="4620"/>
                    <a:pt x="4573" y="4513"/>
                    <a:pt x="4525" y="4394"/>
                  </a:cubicBezTo>
                  <a:cubicBezTo>
                    <a:pt x="4507" y="4321"/>
                    <a:pt x="4440" y="4290"/>
                    <a:pt x="4378" y="4290"/>
                  </a:cubicBezTo>
                  <a:cubicBezTo>
                    <a:pt x="4359" y="4290"/>
                    <a:pt x="4340" y="4293"/>
                    <a:pt x="4323" y="4299"/>
                  </a:cubicBezTo>
                  <a:cubicBezTo>
                    <a:pt x="4239" y="4334"/>
                    <a:pt x="4204" y="4441"/>
                    <a:pt x="4228" y="4513"/>
                  </a:cubicBezTo>
                  <a:cubicBezTo>
                    <a:pt x="4287" y="4680"/>
                    <a:pt x="4394" y="4811"/>
                    <a:pt x="4513" y="4930"/>
                  </a:cubicBezTo>
                  <a:cubicBezTo>
                    <a:pt x="4751" y="5168"/>
                    <a:pt x="5061" y="5299"/>
                    <a:pt x="5406" y="5299"/>
                  </a:cubicBezTo>
                  <a:cubicBezTo>
                    <a:pt x="5752" y="5299"/>
                    <a:pt x="6061" y="5168"/>
                    <a:pt x="6299" y="4930"/>
                  </a:cubicBezTo>
                  <a:lnTo>
                    <a:pt x="9062" y="2155"/>
                  </a:lnTo>
                  <a:cubicBezTo>
                    <a:pt x="9300" y="1917"/>
                    <a:pt x="9443" y="1608"/>
                    <a:pt x="9443" y="1263"/>
                  </a:cubicBezTo>
                  <a:cubicBezTo>
                    <a:pt x="9443" y="929"/>
                    <a:pt x="9300" y="608"/>
                    <a:pt x="9062" y="370"/>
                  </a:cubicBezTo>
                  <a:cubicBezTo>
                    <a:pt x="8823" y="131"/>
                    <a:pt x="8514" y="0"/>
                    <a:pt x="816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58"/>
            <p:cNvSpPr/>
            <p:nvPr/>
          </p:nvSpPr>
          <p:spPr>
            <a:xfrm>
              <a:off x="7484588" y="2302860"/>
              <a:ext cx="299069" cy="293130"/>
            </a:xfrm>
            <a:custGeom>
              <a:avLst/>
              <a:gdLst/>
              <a:ahLst/>
              <a:cxnLst/>
              <a:rect l="l" t="t" r="r" b="b"/>
              <a:pathLst>
                <a:path w="9418" h="9231" extrusionOk="0">
                  <a:moveTo>
                    <a:pt x="6805" y="0"/>
                  </a:moveTo>
                  <a:cubicBezTo>
                    <a:pt x="6191" y="0"/>
                    <a:pt x="5578" y="235"/>
                    <a:pt x="5108" y="706"/>
                  </a:cubicBezTo>
                  <a:lnTo>
                    <a:pt x="3632" y="2170"/>
                  </a:lnTo>
                  <a:cubicBezTo>
                    <a:pt x="3572" y="2230"/>
                    <a:pt x="3572" y="2337"/>
                    <a:pt x="3632" y="2408"/>
                  </a:cubicBezTo>
                  <a:cubicBezTo>
                    <a:pt x="3661" y="2438"/>
                    <a:pt x="3703" y="2453"/>
                    <a:pt x="3746" y="2453"/>
                  </a:cubicBezTo>
                  <a:cubicBezTo>
                    <a:pt x="3789" y="2453"/>
                    <a:pt x="3834" y="2438"/>
                    <a:pt x="3870" y="2408"/>
                  </a:cubicBezTo>
                  <a:lnTo>
                    <a:pt x="5346" y="944"/>
                  </a:lnTo>
                  <a:cubicBezTo>
                    <a:pt x="5745" y="539"/>
                    <a:pt x="6272" y="336"/>
                    <a:pt x="6802" y="336"/>
                  </a:cubicBezTo>
                  <a:cubicBezTo>
                    <a:pt x="7331" y="336"/>
                    <a:pt x="7864" y="539"/>
                    <a:pt x="8275" y="944"/>
                  </a:cubicBezTo>
                  <a:cubicBezTo>
                    <a:pt x="9085" y="1741"/>
                    <a:pt x="9085" y="3051"/>
                    <a:pt x="8275" y="3873"/>
                  </a:cubicBezTo>
                  <a:lnTo>
                    <a:pt x="5513" y="6635"/>
                  </a:lnTo>
                  <a:cubicBezTo>
                    <a:pt x="5120" y="7028"/>
                    <a:pt x="4596" y="7254"/>
                    <a:pt x="4048" y="7254"/>
                  </a:cubicBezTo>
                  <a:cubicBezTo>
                    <a:pt x="3501" y="7254"/>
                    <a:pt x="2977" y="7040"/>
                    <a:pt x="2596" y="6635"/>
                  </a:cubicBezTo>
                  <a:cubicBezTo>
                    <a:pt x="2370" y="6421"/>
                    <a:pt x="2191" y="6135"/>
                    <a:pt x="2084" y="5837"/>
                  </a:cubicBezTo>
                  <a:lnTo>
                    <a:pt x="3393" y="4527"/>
                  </a:lnTo>
                  <a:cubicBezTo>
                    <a:pt x="3572" y="4349"/>
                    <a:pt x="3810" y="4254"/>
                    <a:pt x="4048" y="4254"/>
                  </a:cubicBezTo>
                  <a:cubicBezTo>
                    <a:pt x="4286" y="4254"/>
                    <a:pt x="4525" y="4361"/>
                    <a:pt x="4703" y="4527"/>
                  </a:cubicBezTo>
                  <a:cubicBezTo>
                    <a:pt x="4798" y="4611"/>
                    <a:pt x="4870" y="4718"/>
                    <a:pt x="4917" y="4837"/>
                  </a:cubicBezTo>
                  <a:cubicBezTo>
                    <a:pt x="4936" y="4910"/>
                    <a:pt x="5002" y="4941"/>
                    <a:pt x="5065" y="4941"/>
                  </a:cubicBezTo>
                  <a:cubicBezTo>
                    <a:pt x="5084" y="4941"/>
                    <a:pt x="5103" y="4938"/>
                    <a:pt x="5120" y="4932"/>
                  </a:cubicBezTo>
                  <a:cubicBezTo>
                    <a:pt x="5215" y="4897"/>
                    <a:pt x="5239" y="4789"/>
                    <a:pt x="5215" y="4718"/>
                  </a:cubicBezTo>
                  <a:cubicBezTo>
                    <a:pt x="5156" y="4551"/>
                    <a:pt x="5048" y="4420"/>
                    <a:pt x="4929" y="4301"/>
                  </a:cubicBezTo>
                  <a:cubicBezTo>
                    <a:pt x="4691" y="4063"/>
                    <a:pt x="4382" y="3932"/>
                    <a:pt x="4036" y="3932"/>
                  </a:cubicBezTo>
                  <a:cubicBezTo>
                    <a:pt x="3691" y="3932"/>
                    <a:pt x="3382" y="4063"/>
                    <a:pt x="3143" y="4301"/>
                  </a:cubicBezTo>
                  <a:lnTo>
                    <a:pt x="1786" y="5659"/>
                  </a:lnTo>
                  <a:cubicBezTo>
                    <a:pt x="1762" y="5670"/>
                    <a:pt x="1738" y="5682"/>
                    <a:pt x="1727" y="5718"/>
                  </a:cubicBezTo>
                  <a:lnTo>
                    <a:pt x="369" y="7075"/>
                  </a:lnTo>
                  <a:cubicBezTo>
                    <a:pt x="131" y="7314"/>
                    <a:pt x="0" y="7623"/>
                    <a:pt x="0" y="7968"/>
                  </a:cubicBezTo>
                  <a:cubicBezTo>
                    <a:pt x="0" y="8302"/>
                    <a:pt x="131" y="8623"/>
                    <a:pt x="369" y="8861"/>
                  </a:cubicBezTo>
                  <a:cubicBezTo>
                    <a:pt x="607" y="9099"/>
                    <a:pt x="929" y="9230"/>
                    <a:pt x="1262" y="9230"/>
                  </a:cubicBezTo>
                  <a:cubicBezTo>
                    <a:pt x="1608" y="9230"/>
                    <a:pt x="1917" y="9099"/>
                    <a:pt x="2155" y="8861"/>
                  </a:cubicBezTo>
                  <a:lnTo>
                    <a:pt x="3036" y="7980"/>
                  </a:lnTo>
                  <a:cubicBezTo>
                    <a:pt x="3096" y="7921"/>
                    <a:pt x="3096" y="7814"/>
                    <a:pt x="3036" y="7742"/>
                  </a:cubicBezTo>
                  <a:cubicBezTo>
                    <a:pt x="3006" y="7712"/>
                    <a:pt x="2965" y="7697"/>
                    <a:pt x="2922" y="7697"/>
                  </a:cubicBezTo>
                  <a:cubicBezTo>
                    <a:pt x="2879" y="7697"/>
                    <a:pt x="2834" y="7712"/>
                    <a:pt x="2798" y="7742"/>
                  </a:cubicBezTo>
                  <a:lnTo>
                    <a:pt x="1917" y="8623"/>
                  </a:lnTo>
                  <a:cubicBezTo>
                    <a:pt x="1738" y="8802"/>
                    <a:pt x="1500" y="8885"/>
                    <a:pt x="1262" y="8885"/>
                  </a:cubicBezTo>
                  <a:cubicBezTo>
                    <a:pt x="1012" y="8885"/>
                    <a:pt x="786" y="8778"/>
                    <a:pt x="607" y="8623"/>
                  </a:cubicBezTo>
                  <a:cubicBezTo>
                    <a:pt x="429" y="8445"/>
                    <a:pt x="345" y="8206"/>
                    <a:pt x="345" y="7968"/>
                  </a:cubicBezTo>
                  <a:cubicBezTo>
                    <a:pt x="345" y="7706"/>
                    <a:pt x="453" y="7492"/>
                    <a:pt x="607" y="7314"/>
                  </a:cubicBezTo>
                  <a:lnTo>
                    <a:pt x="1822" y="6099"/>
                  </a:lnTo>
                  <a:cubicBezTo>
                    <a:pt x="1941" y="6397"/>
                    <a:pt x="2119" y="6671"/>
                    <a:pt x="2334" y="6897"/>
                  </a:cubicBezTo>
                  <a:cubicBezTo>
                    <a:pt x="2786" y="7337"/>
                    <a:pt x="3393" y="7587"/>
                    <a:pt x="4036" y="7587"/>
                  </a:cubicBezTo>
                  <a:cubicBezTo>
                    <a:pt x="4679" y="7587"/>
                    <a:pt x="5287" y="7337"/>
                    <a:pt x="5727" y="6897"/>
                  </a:cubicBezTo>
                  <a:lnTo>
                    <a:pt x="8501" y="4123"/>
                  </a:lnTo>
                  <a:cubicBezTo>
                    <a:pt x="9418" y="3158"/>
                    <a:pt x="9418" y="1634"/>
                    <a:pt x="8501" y="706"/>
                  </a:cubicBezTo>
                  <a:cubicBezTo>
                    <a:pt x="8031" y="235"/>
                    <a:pt x="7418" y="0"/>
                    <a:pt x="680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21" name="Google Shape;2021;p58"/>
          <p:cNvGrpSpPr/>
          <p:nvPr/>
        </p:nvGrpSpPr>
        <p:grpSpPr>
          <a:xfrm>
            <a:off x="1495860" y="1995904"/>
            <a:ext cx="448077" cy="447242"/>
            <a:chOff x="1421638" y="4125629"/>
            <a:chExt cx="374709" cy="374010"/>
          </a:xfrm>
        </p:grpSpPr>
        <p:sp>
          <p:nvSpPr>
            <p:cNvPr id="2022" name="Google Shape;2022;p58"/>
            <p:cNvSpPr/>
            <p:nvPr/>
          </p:nvSpPr>
          <p:spPr>
            <a:xfrm>
              <a:off x="1421638" y="4265954"/>
              <a:ext cx="374709" cy="233685"/>
            </a:xfrm>
            <a:custGeom>
              <a:avLst/>
              <a:gdLst/>
              <a:ahLst/>
              <a:cxnLst/>
              <a:rect l="l" t="t" r="r" b="b"/>
              <a:pathLst>
                <a:path w="11800" h="7359" extrusionOk="0">
                  <a:moveTo>
                    <a:pt x="3180" y="3298"/>
                  </a:moveTo>
                  <a:lnTo>
                    <a:pt x="3180" y="7001"/>
                  </a:lnTo>
                  <a:lnTo>
                    <a:pt x="1691" y="7001"/>
                  </a:lnTo>
                  <a:lnTo>
                    <a:pt x="1691" y="3298"/>
                  </a:lnTo>
                  <a:close/>
                  <a:moveTo>
                    <a:pt x="6680" y="2370"/>
                  </a:moveTo>
                  <a:lnTo>
                    <a:pt x="6680" y="7001"/>
                  </a:lnTo>
                  <a:lnTo>
                    <a:pt x="5192" y="7001"/>
                  </a:lnTo>
                  <a:lnTo>
                    <a:pt x="5192" y="2370"/>
                  </a:lnTo>
                  <a:close/>
                  <a:moveTo>
                    <a:pt x="10180" y="345"/>
                  </a:moveTo>
                  <a:lnTo>
                    <a:pt x="10180" y="7001"/>
                  </a:lnTo>
                  <a:lnTo>
                    <a:pt x="8692" y="7001"/>
                  </a:lnTo>
                  <a:lnTo>
                    <a:pt x="8692" y="345"/>
                  </a:lnTo>
                  <a:close/>
                  <a:moveTo>
                    <a:pt x="8502" y="0"/>
                  </a:moveTo>
                  <a:cubicBezTo>
                    <a:pt x="8406" y="0"/>
                    <a:pt x="8323" y="84"/>
                    <a:pt x="8323" y="179"/>
                  </a:cubicBezTo>
                  <a:lnTo>
                    <a:pt x="8323" y="7001"/>
                  </a:lnTo>
                  <a:lnTo>
                    <a:pt x="7013" y="7001"/>
                  </a:lnTo>
                  <a:lnTo>
                    <a:pt x="7013" y="2203"/>
                  </a:lnTo>
                  <a:cubicBezTo>
                    <a:pt x="7013" y="2120"/>
                    <a:pt x="6930" y="2024"/>
                    <a:pt x="6835" y="2024"/>
                  </a:cubicBezTo>
                  <a:lnTo>
                    <a:pt x="4989" y="2024"/>
                  </a:lnTo>
                  <a:cubicBezTo>
                    <a:pt x="4894" y="2024"/>
                    <a:pt x="4811" y="2108"/>
                    <a:pt x="4811" y="2203"/>
                  </a:cubicBezTo>
                  <a:lnTo>
                    <a:pt x="4811" y="7001"/>
                  </a:lnTo>
                  <a:lnTo>
                    <a:pt x="3501" y="7001"/>
                  </a:lnTo>
                  <a:lnTo>
                    <a:pt x="3501" y="3132"/>
                  </a:lnTo>
                  <a:cubicBezTo>
                    <a:pt x="3501" y="3036"/>
                    <a:pt x="3418" y="2953"/>
                    <a:pt x="3322" y="2953"/>
                  </a:cubicBezTo>
                  <a:lnTo>
                    <a:pt x="1477" y="2953"/>
                  </a:lnTo>
                  <a:cubicBezTo>
                    <a:pt x="1382" y="2953"/>
                    <a:pt x="1298" y="3024"/>
                    <a:pt x="1298" y="3132"/>
                  </a:cubicBezTo>
                  <a:lnTo>
                    <a:pt x="1298" y="7001"/>
                  </a:lnTo>
                  <a:lnTo>
                    <a:pt x="179" y="7001"/>
                  </a:lnTo>
                  <a:cubicBezTo>
                    <a:pt x="84" y="7001"/>
                    <a:pt x="1" y="7073"/>
                    <a:pt x="1" y="7180"/>
                  </a:cubicBezTo>
                  <a:cubicBezTo>
                    <a:pt x="1" y="7287"/>
                    <a:pt x="72" y="7358"/>
                    <a:pt x="179" y="7358"/>
                  </a:cubicBezTo>
                  <a:lnTo>
                    <a:pt x="11597" y="7358"/>
                  </a:lnTo>
                  <a:cubicBezTo>
                    <a:pt x="11681" y="7358"/>
                    <a:pt x="11776" y="7287"/>
                    <a:pt x="11776" y="7180"/>
                  </a:cubicBezTo>
                  <a:cubicBezTo>
                    <a:pt x="11800" y="7073"/>
                    <a:pt x="11728" y="7001"/>
                    <a:pt x="11633" y="7001"/>
                  </a:cubicBezTo>
                  <a:lnTo>
                    <a:pt x="10526" y="7001"/>
                  </a:lnTo>
                  <a:lnTo>
                    <a:pt x="10526" y="179"/>
                  </a:lnTo>
                  <a:cubicBezTo>
                    <a:pt x="10526" y="95"/>
                    <a:pt x="10442" y="0"/>
                    <a:pt x="1034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58"/>
            <p:cNvSpPr/>
            <p:nvPr/>
          </p:nvSpPr>
          <p:spPr>
            <a:xfrm>
              <a:off x="1428052" y="4125629"/>
              <a:ext cx="356958" cy="215585"/>
            </a:xfrm>
            <a:custGeom>
              <a:avLst/>
              <a:gdLst/>
              <a:ahLst/>
              <a:cxnLst/>
              <a:rect l="l" t="t" r="r" b="b"/>
              <a:pathLst>
                <a:path w="11241" h="6789" extrusionOk="0">
                  <a:moveTo>
                    <a:pt x="10668" y="0"/>
                  </a:moveTo>
                  <a:cubicBezTo>
                    <a:pt x="10653" y="0"/>
                    <a:pt x="10637" y="1"/>
                    <a:pt x="10621" y="2"/>
                  </a:cubicBezTo>
                  <a:lnTo>
                    <a:pt x="9145" y="181"/>
                  </a:lnTo>
                  <a:cubicBezTo>
                    <a:pt x="8847" y="216"/>
                    <a:pt x="8633" y="490"/>
                    <a:pt x="8669" y="788"/>
                  </a:cubicBezTo>
                  <a:cubicBezTo>
                    <a:pt x="8691" y="1064"/>
                    <a:pt x="8938" y="1268"/>
                    <a:pt x="9211" y="1268"/>
                  </a:cubicBezTo>
                  <a:cubicBezTo>
                    <a:pt x="9232" y="1268"/>
                    <a:pt x="9254" y="1267"/>
                    <a:pt x="9276" y="1264"/>
                  </a:cubicBezTo>
                  <a:lnTo>
                    <a:pt x="9395" y="1252"/>
                  </a:lnTo>
                  <a:lnTo>
                    <a:pt x="9395" y="1252"/>
                  </a:lnTo>
                  <a:cubicBezTo>
                    <a:pt x="7597" y="3348"/>
                    <a:pt x="5442" y="4443"/>
                    <a:pt x="3918" y="4979"/>
                  </a:cubicBezTo>
                  <a:cubicBezTo>
                    <a:pt x="2025" y="5657"/>
                    <a:pt x="561" y="5717"/>
                    <a:pt x="537" y="5717"/>
                  </a:cubicBezTo>
                  <a:cubicBezTo>
                    <a:pt x="239" y="5729"/>
                    <a:pt x="1" y="5967"/>
                    <a:pt x="25" y="6265"/>
                  </a:cubicBezTo>
                  <a:cubicBezTo>
                    <a:pt x="37" y="6562"/>
                    <a:pt x="275" y="6789"/>
                    <a:pt x="561" y="6789"/>
                  </a:cubicBezTo>
                  <a:lnTo>
                    <a:pt x="572" y="6789"/>
                  </a:lnTo>
                  <a:cubicBezTo>
                    <a:pt x="632" y="6789"/>
                    <a:pt x="2192" y="6729"/>
                    <a:pt x="4263" y="6003"/>
                  </a:cubicBezTo>
                  <a:cubicBezTo>
                    <a:pt x="5418" y="5586"/>
                    <a:pt x="6514" y="5050"/>
                    <a:pt x="7490" y="4383"/>
                  </a:cubicBezTo>
                  <a:cubicBezTo>
                    <a:pt x="7561" y="4324"/>
                    <a:pt x="7597" y="4217"/>
                    <a:pt x="7538" y="4145"/>
                  </a:cubicBezTo>
                  <a:cubicBezTo>
                    <a:pt x="7501" y="4093"/>
                    <a:pt x="7445" y="4065"/>
                    <a:pt x="7391" y="4065"/>
                  </a:cubicBezTo>
                  <a:cubicBezTo>
                    <a:pt x="7358" y="4065"/>
                    <a:pt x="7326" y="4075"/>
                    <a:pt x="7299" y="4098"/>
                  </a:cubicBezTo>
                  <a:cubicBezTo>
                    <a:pt x="6335" y="4753"/>
                    <a:pt x="5275" y="5288"/>
                    <a:pt x="4144" y="5693"/>
                  </a:cubicBezTo>
                  <a:cubicBezTo>
                    <a:pt x="2132" y="6408"/>
                    <a:pt x="632" y="6467"/>
                    <a:pt x="561" y="6467"/>
                  </a:cubicBezTo>
                  <a:cubicBezTo>
                    <a:pt x="453" y="6467"/>
                    <a:pt x="358" y="6372"/>
                    <a:pt x="358" y="6265"/>
                  </a:cubicBezTo>
                  <a:cubicBezTo>
                    <a:pt x="358" y="6169"/>
                    <a:pt x="441" y="6074"/>
                    <a:pt x="561" y="6062"/>
                  </a:cubicBezTo>
                  <a:cubicBezTo>
                    <a:pt x="572" y="6062"/>
                    <a:pt x="2085" y="6003"/>
                    <a:pt x="4037" y="5300"/>
                  </a:cubicBezTo>
                  <a:cubicBezTo>
                    <a:pt x="5680" y="4717"/>
                    <a:pt x="8026" y="3514"/>
                    <a:pt x="9943" y="1133"/>
                  </a:cubicBezTo>
                  <a:cubicBezTo>
                    <a:pt x="10035" y="1018"/>
                    <a:pt x="9949" y="847"/>
                    <a:pt x="9813" y="847"/>
                  </a:cubicBezTo>
                  <a:cubicBezTo>
                    <a:pt x="9809" y="847"/>
                    <a:pt x="9804" y="847"/>
                    <a:pt x="9800" y="847"/>
                  </a:cubicBezTo>
                  <a:lnTo>
                    <a:pt x="9252" y="931"/>
                  </a:lnTo>
                  <a:cubicBezTo>
                    <a:pt x="9244" y="932"/>
                    <a:pt x="9236" y="932"/>
                    <a:pt x="9228" y="932"/>
                  </a:cubicBezTo>
                  <a:cubicBezTo>
                    <a:pt x="9139" y="932"/>
                    <a:pt x="9049" y="874"/>
                    <a:pt x="9038" y="776"/>
                  </a:cubicBezTo>
                  <a:cubicBezTo>
                    <a:pt x="9014" y="657"/>
                    <a:pt x="9085" y="550"/>
                    <a:pt x="9204" y="538"/>
                  </a:cubicBezTo>
                  <a:lnTo>
                    <a:pt x="10681" y="359"/>
                  </a:lnTo>
                  <a:cubicBezTo>
                    <a:pt x="10688" y="358"/>
                    <a:pt x="10696" y="358"/>
                    <a:pt x="10703" y="358"/>
                  </a:cubicBezTo>
                  <a:cubicBezTo>
                    <a:pt x="10812" y="358"/>
                    <a:pt x="10895" y="438"/>
                    <a:pt x="10895" y="550"/>
                  </a:cubicBezTo>
                  <a:lnTo>
                    <a:pt x="10895" y="2026"/>
                  </a:lnTo>
                  <a:cubicBezTo>
                    <a:pt x="10895" y="2133"/>
                    <a:pt x="10812" y="2217"/>
                    <a:pt x="10705" y="2217"/>
                  </a:cubicBezTo>
                  <a:cubicBezTo>
                    <a:pt x="10598" y="2217"/>
                    <a:pt x="10514" y="2133"/>
                    <a:pt x="10514" y="2026"/>
                  </a:cubicBezTo>
                  <a:lnTo>
                    <a:pt x="10514" y="1586"/>
                  </a:lnTo>
                  <a:cubicBezTo>
                    <a:pt x="10514" y="1502"/>
                    <a:pt x="10467" y="1443"/>
                    <a:pt x="10407" y="1419"/>
                  </a:cubicBezTo>
                  <a:cubicBezTo>
                    <a:pt x="10387" y="1409"/>
                    <a:pt x="10368" y="1405"/>
                    <a:pt x="10349" y="1405"/>
                  </a:cubicBezTo>
                  <a:cubicBezTo>
                    <a:pt x="10298" y="1405"/>
                    <a:pt x="10251" y="1435"/>
                    <a:pt x="10217" y="1478"/>
                  </a:cubicBezTo>
                  <a:cubicBezTo>
                    <a:pt x="9574" y="2264"/>
                    <a:pt x="8835" y="2979"/>
                    <a:pt x="8026" y="3610"/>
                  </a:cubicBezTo>
                  <a:cubicBezTo>
                    <a:pt x="7954" y="3669"/>
                    <a:pt x="7942" y="3764"/>
                    <a:pt x="8002" y="3848"/>
                  </a:cubicBezTo>
                  <a:cubicBezTo>
                    <a:pt x="8036" y="3888"/>
                    <a:pt x="8081" y="3910"/>
                    <a:pt x="8129" y="3910"/>
                  </a:cubicBezTo>
                  <a:cubicBezTo>
                    <a:pt x="8166" y="3910"/>
                    <a:pt x="8204" y="3897"/>
                    <a:pt x="8240" y="3872"/>
                  </a:cubicBezTo>
                  <a:cubicBezTo>
                    <a:pt x="8931" y="3336"/>
                    <a:pt x="9585" y="2729"/>
                    <a:pt x="10169" y="2062"/>
                  </a:cubicBezTo>
                  <a:cubicBezTo>
                    <a:pt x="10181" y="2336"/>
                    <a:pt x="10419" y="2574"/>
                    <a:pt x="10705" y="2574"/>
                  </a:cubicBezTo>
                  <a:cubicBezTo>
                    <a:pt x="11002" y="2574"/>
                    <a:pt x="11240" y="2336"/>
                    <a:pt x="11240" y="2038"/>
                  </a:cubicBezTo>
                  <a:lnTo>
                    <a:pt x="11240" y="573"/>
                  </a:lnTo>
                  <a:cubicBezTo>
                    <a:pt x="11240" y="395"/>
                    <a:pt x="11169" y="240"/>
                    <a:pt x="11050" y="133"/>
                  </a:cubicBezTo>
                  <a:cubicBezTo>
                    <a:pt x="10943" y="47"/>
                    <a:pt x="10807" y="0"/>
                    <a:pt x="1066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24" name="Google Shape;2024;p58"/>
          <p:cNvGrpSpPr/>
          <p:nvPr/>
        </p:nvGrpSpPr>
        <p:grpSpPr>
          <a:xfrm>
            <a:off x="3406055" y="1999124"/>
            <a:ext cx="411433" cy="440824"/>
            <a:chOff x="4149138" y="4121151"/>
            <a:chExt cx="344065" cy="368644"/>
          </a:xfrm>
        </p:grpSpPr>
        <p:sp>
          <p:nvSpPr>
            <p:cNvPr id="2025" name="Google Shape;2025;p58"/>
            <p:cNvSpPr/>
            <p:nvPr/>
          </p:nvSpPr>
          <p:spPr>
            <a:xfrm>
              <a:off x="4205853" y="4182724"/>
              <a:ext cx="225746" cy="307071"/>
            </a:xfrm>
            <a:custGeom>
              <a:avLst/>
              <a:gdLst/>
              <a:ahLst/>
              <a:cxnLst/>
              <a:rect l="l" t="t" r="r" b="b"/>
              <a:pathLst>
                <a:path w="7109" h="9670" extrusionOk="0">
                  <a:moveTo>
                    <a:pt x="3643" y="359"/>
                  </a:moveTo>
                  <a:cubicBezTo>
                    <a:pt x="4417" y="359"/>
                    <a:pt x="5132" y="645"/>
                    <a:pt x="5703" y="1157"/>
                  </a:cubicBezTo>
                  <a:cubicBezTo>
                    <a:pt x="6358" y="1752"/>
                    <a:pt x="6751" y="2597"/>
                    <a:pt x="6751" y="3478"/>
                  </a:cubicBezTo>
                  <a:cubicBezTo>
                    <a:pt x="6739" y="4074"/>
                    <a:pt x="6572" y="4669"/>
                    <a:pt x="6251" y="5157"/>
                  </a:cubicBezTo>
                  <a:cubicBezTo>
                    <a:pt x="5929" y="5645"/>
                    <a:pt x="5489" y="6038"/>
                    <a:pt x="4953" y="6288"/>
                  </a:cubicBezTo>
                  <a:cubicBezTo>
                    <a:pt x="4620" y="6431"/>
                    <a:pt x="4417" y="6776"/>
                    <a:pt x="4417" y="7146"/>
                  </a:cubicBezTo>
                  <a:lnTo>
                    <a:pt x="4417" y="7360"/>
                  </a:lnTo>
                  <a:lnTo>
                    <a:pt x="2834" y="7360"/>
                  </a:lnTo>
                  <a:lnTo>
                    <a:pt x="2834" y="7146"/>
                  </a:lnTo>
                  <a:cubicBezTo>
                    <a:pt x="2834" y="6776"/>
                    <a:pt x="2631" y="6455"/>
                    <a:pt x="2298" y="6288"/>
                  </a:cubicBezTo>
                  <a:cubicBezTo>
                    <a:pt x="1084" y="5705"/>
                    <a:pt x="381" y="4407"/>
                    <a:pt x="548" y="3074"/>
                  </a:cubicBezTo>
                  <a:cubicBezTo>
                    <a:pt x="726" y="1669"/>
                    <a:pt x="1869" y="526"/>
                    <a:pt x="3286" y="383"/>
                  </a:cubicBezTo>
                  <a:cubicBezTo>
                    <a:pt x="3405" y="359"/>
                    <a:pt x="3524" y="359"/>
                    <a:pt x="3643" y="359"/>
                  </a:cubicBezTo>
                  <a:close/>
                  <a:moveTo>
                    <a:pt x="4417" y="7729"/>
                  </a:moveTo>
                  <a:lnTo>
                    <a:pt x="4417" y="8324"/>
                  </a:lnTo>
                  <a:cubicBezTo>
                    <a:pt x="4417" y="8443"/>
                    <a:pt x="4322" y="8539"/>
                    <a:pt x="4203" y="8539"/>
                  </a:cubicBezTo>
                  <a:lnTo>
                    <a:pt x="3048" y="8539"/>
                  </a:lnTo>
                  <a:cubicBezTo>
                    <a:pt x="2929" y="8539"/>
                    <a:pt x="2834" y="8443"/>
                    <a:pt x="2834" y="8324"/>
                  </a:cubicBezTo>
                  <a:lnTo>
                    <a:pt x="2834" y="7729"/>
                  </a:lnTo>
                  <a:close/>
                  <a:moveTo>
                    <a:pt x="4024" y="8896"/>
                  </a:moveTo>
                  <a:lnTo>
                    <a:pt x="4024" y="9098"/>
                  </a:lnTo>
                  <a:cubicBezTo>
                    <a:pt x="4024" y="9217"/>
                    <a:pt x="3941" y="9313"/>
                    <a:pt x="3822" y="9313"/>
                  </a:cubicBezTo>
                  <a:lnTo>
                    <a:pt x="3429" y="9313"/>
                  </a:lnTo>
                  <a:cubicBezTo>
                    <a:pt x="3310" y="9313"/>
                    <a:pt x="3227" y="9217"/>
                    <a:pt x="3227" y="9098"/>
                  </a:cubicBezTo>
                  <a:lnTo>
                    <a:pt x="3227" y="8896"/>
                  </a:lnTo>
                  <a:close/>
                  <a:moveTo>
                    <a:pt x="3658" y="1"/>
                  </a:moveTo>
                  <a:cubicBezTo>
                    <a:pt x="3519" y="1"/>
                    <a:pt x="3379" y="9"/>
                    <a:pt x="3239" y="26"/>
                  </a:cubicBezTo>
                  <a:cubicBezTo>
                    <a:pt x="1667" y="204"/>
                    <a:pt x="381" y="1466"/>
                    <a:pt x="191" y="3026"/>
                  </a:cubicBezTo>
                  <a:cubicBezTo>
                    <a:pt x="0" y="4526"/>
                    <a:pt x="786" y="5979"/>
                    <a:pt x="2155" y="6610"/>
                  </a:cubicBezTo>
                  <a:cubicBezTo>
                    <a:pt x="2358" y="6705"/>
                    <a:pt x="2477" y="6931"/>
                    <a:pt x="2477" y="7146"/>
                  </a:cubicBezTo>
                  <a:lnTo>
                    <a:pt x="2477" y="8324"/>
                  </a:lnTo>
                  <a:cubicBezTo>
                    <a:pt x="2477" y="8574"/>
                    <a:pt x="2643" y="8789"/>
                    <a:pt x="2870" y="8860"/>
                  </a:cubicBezTo>
                  <a:lnTo>
                    <a:pt x="2870" y="9098"/>
                  </a:lnTo>
                  <a:cubicBezTo>
                    <a:pt x="2870" y="9408"/>
                    <a:pt x="3120" y="9670"/>
                    <a:pt x="3429" y="9670"/>
                  </a:cubicBezTo>
                  <a:lnTo>
                    <a:pt x="3822" y="9670"/>
                  </a:lnTo>
                  <a:cubicBezTo>
                    <a:pt x="4132" y="9670"/>
                    <a:pt x="4382" y="9408"/>
                    <a:pt x="4382" y="9098"/>
                  </a:cubicBezTo>
                  <a:lnTo>
                    <a:pt x="4382" y="8860"/>
                  </a:lnTo>
                  <a:cubicBezTo>
                    <a:pt x="4608" y="8789"/>
                    <a:pt x="4775" y="8574"/>
                    <a:pt x="4775" y="8324"/>
                  </a:cubicBezTo>
                  <a:lnTo>
                    <a:pt x="4775" y="7146"/>
                  </a:lnTo>
                  <a:cubicBezTo>
                    <a:pt x="4775" y="6931"/>
                    <a:pt x="4906" y="6717"/>
                    <a:pt x="5096" y="6610"/>
                  </a:cubicBezTo>
                  <a:cubicBezTo>
                    <a:pt x="5691" y="6336"/>
                    <a:pt x="6191" y="5895"/>
                    <a:pt x="6549" y="5348"/>
                  </a:cubicBezTo>
                  <a:cubicBezTo>
                    <a:pt x="6906" y="4788"/>
                    <a:pt x="7096" y="4133"/>
                    <a:pt x="7096" y="3455"/>
                  </a:cubicBezTo>
                  <a:cubicBezTo>
                    <a:pt x="7108" y="2490"/>
                    <a:pt x="6680" y="1538"/>
                    <a:pt x="5953" y="883"/>
                  </a:cubicBezTo>
                  <a:cubicBezTo>
                    <a:pt x="5309" y="310"/>
                    <a:pt x="4506" y="1"/>
                    <a:pt x="365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58"/>
            <p:cNvSpPr/>
            <p:nvPr/>
          </p:nvSpPr>
          <p:spPr>
            <a:xfrm>
              <a:off x="4444777" y="4287484"/>
              <a:ext cx="48426" cy="11400"/>
            </a:xfrm>
            <a:custGeom>
              <a:avLst/>
              <a:gdLst/>
              <a:ahLst/>
              <a:cxnLst/>
              <a:rect l="l" t="t" r="r" b="b"/>
              <a:pathLst>
                <a:path w="1525" h="359" extrusionOk="0">
                  <a:moveTo>
                    <a:pt x="180" y="1"/>
                  </a:moveTo>
                  <a:cubicBezTo>
                    <a:pt x="72" y="1"/>
                    <a:pt x="1" y="72"/>
                    <a:pt x="1" y="179"/>
                  </a:cubicBezTo>
                  <a:cubicBezTo>
                    <a:pt x="1" y="275"/>
                    <a:pt x="72" y="358"/>
                    <a:pt x="180" y="358"/>
                  </a:cubicBezTo>
                  <a:lnTo>
                    <a:pt x="1346" y="358"/>
                  </a:lnTo>
                  <a:cubicBezTo>
                    <a:pt x="1442" y="358"/>
                    <a:pt x="1525" y="275"/>
                    <a:pt x="1525" y="179"/>
                  </a:cubicBezTo>
                  <a:cubicBezTo>
                    <a:pt x="1525" y="72"/>
                    <a:pt x="1430" y="1"/>
                    <a:pt x="134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58"/>
            <p:cNvSpPr/>
            <p:nvPr/>
          </p:nvSpPr>
          <p:spPr>
            <a:xfrm>
              <a:off x="4149138" y="4287484"/>
              <a:ext cx="48426" cy="11400"/>
            </a:xfrm>
            <a:custGeom>
              <a:avLst/>
              <a:gdLst/>
              <a:ahLst/>
              <a:cxnLst/>
              <a:rect l="l" t="t" r="r" b="b"/>
              <a:pathLst>
                <a:path w="1525" h="359" extrusionOk="0">
                  <a:moveTo>
                    <a:pt x="179" y="1"/>
                  </a:moveTo>
                  <a:cubicBezTo>
                    <a:pt x="72" y="1"/>
                    <a:pt x="0" y="72"/>
                    <a:pt x="0" y="179"/>
                  </a:cubicBezTo>
                  <a:cubicBezTo>
                    <a:pt x="0" y="275"/>
                    <a:pt x="72" y="358"/>
                    <a:pt x="179" y="358"/>
                  </a:cubicBezTo>
                  <a:lnTo>
                    <a:pt x="1334" y="358"/>
                  </a:lnTo>
                  <a:cubicBezTo>
                    <a:pt x="1441" y="358"/>
                    <a:pt x="1512" y="275"/>
                    <a:pt x="1512" y="179"/>
                  </a:cubicBezTo>
                  <a:cubicBezTo>
                    <a:pt x="1524" y="72"/>
                    <a:pt x="1441" y="1"/>
                    <a:pt x="133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58"/>
            <p:cNvSpPr/>
            <p:nvPr/>
          </p:nvSpPr>
          <p:spPr>
            <a:xfrm>
              <a:off x="4315471" y="4121151"/>
              <a:ext cx="11400" cy="48045"/>
            </a:xfrm>
            <a:custGeom>
              <a:avLst/>
              <a:gdLst/>
              <a:ahLst/>
              <a:cxnLst/>
              <a:rect l="l" t="t" r="r" b="b"/>
              <a:pathLst>
                <a:path w="359" h="1513" extrusionOk="0">
                  <a:moveTo>
                    <a:pt x="180" y="0"/>
                  </a:moveTo>
                  <a:cubicBezTo>
                    <a:pt x="72" y="0"/>
                    <a:pt x="1" y="72"/>
                    <a:pt x="1" y="179"/>
                  </a:cubicBezTo>
                  <a:lnTo>
                    <a:pt x="1" y="1334"/>
                  </a:lnTo>
                  <a:cubicBezTo>
                    <a:pt x="1" y="1441"/>
                    <a:pt x="72" y="1512"/>
                    <a:pt x="180" y="1512"/>
                  </a:cubicBezTo>
                  <a:cubicBezTo>
                    <a:pt x="275" y="1512"/>
                    <a:pt x="358" y="1441"/>
                    <a:pt x="358" y="1334"/>
                  </a:cubicBezTo>
                  <a:lnTo>
                    <a:pt x="358" y="179"/>
                  </a:lnTo>
                  <a:cubicBezTo>
                    <a:pt x="358" y="72"/>
                    <a:pt x="275" y="0"/>
                    <a:pt x="18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58"/>
            <p:cNvSpPr/>
            <p:nvPr/>
          </p:nvSpPr>
          <p:spPr>
            <a:xfrm>
              <a:off x="4378632" y="4159575"/>
              <a:ext cx="22705" cy="27754"/>
            </a:xfrm>
            <a:custGeom>
              <a:avLst/>
              <a:gdLst/>
              <a:ahLst/>
              <a:cxnLst/>
              <a:rect l="l" t="t" r="r" b="b"/>
              <a:pathLst>
                <a:path w="715" h="874" extrusionOk="0">
                  <a:moveTo>
                    <a:pt x="513" y="0"/>
                  </a:moveTo>
                  <a:cubicBezTo>
                    <a:pt x="451" y="0"/>
                    <a:pt x="387" y="27"/>
                    <a:pt x="346" y="76"/>
                  </a:cubicBezTo>
                  <a:lnTo>
                    <a:pt x="48" y="588"/>
                  </a:lnTo>
                  <a:cubicBezTo>
                    <a:pt x="0" y="671"/>
                    <a:pt x="24" y="778"/>
                    <a:pt x="107" y="838"/>
                  </a:cubicBezTo>
                  <a:cubicBezTo>
                    <a:pt x="131" y="850"/>
                    <a:pt x="167" y="874"/>
                    <a:pt x="191" y="874"/>
                  </a:cubicBezTo>
                  <a:cubicBezTo>
                    <a:pt x="250" y="874"/>
                    <a:pt x="310" y="838"/>
                    <a:pt x="358" y="778"/>
                  </a:cubicBezTo>
                  <a:lnTo>
                    <a:pt x="655" y="278"/>
                  </a:lnTo>
                  <a:cubicBezTo>
                    <a:pt x="715" y="171"/>
                    <a:pt x="691" y="64"/>
                    <a:pt x="596" y="16"/>
                  </a:cubicBezTo>
                  <a:cubicBezTo>
                    <a:pt x="570" y="5"/>
                    <a:pt x="542" y="0"/>
                    <a:pt x="51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58"/>
            <p:cNvSpPr/>
            <p:nvPr/>
          </p:nvSpPr>
          <p:spPr>
            <a:xfrm>
              <a:off x="4240243" y="4399103"/>
              <a:ext cx="22705" cy="27563"/>
            </a:xfrm>
            <a:custGeom>
              <a:avLst/>
              <a:gdLst/>
              <a:ahLst/>
              <a:cxnLst/>
              <a:rect l="l" t="t" r="r" b="b"/>
              <a:pathLst>
                <a:path w="715" h="868" extrusionOk="0">
                  <a:moveTo>
                    <a:pt x="507" y="0"/>
                  </a:moveTo>
                  <a:cubicBezTo>
                    <a:pt x="444" y="0"/>
                    <a:pt x="387" y="33"/>
                    <a:pt x="346" y="82"/>
                  </a:cubicBezTo>
                  <a:lnTo>
                    <a:pt x="48" y="594"/>
                  </a:lnTo>
                  <a:cubicBezTo>
                    <a:pt x="1" y="677"/>
                    <a:pt x="24" y="784"/>
                    <a:pt x="108" y="844"/>
                  </a:cubicBezTo>
                  <a:cubicBezTo>
                    <a:pt x="132" y="855"/>
                    <a:pt x="155" y="867"/>
                    <a:pt x="191" y="867"/>
                  </a:cubicBezTo>
                  <a:cubicBezTo>
                    <a:pt x="251" y="867"/>
                    <a:pt x="310" y="844"/>
                    <a:pt x="358" y="784"/>
                  </a:cubicBezTo>
                  <a:lnTo>
                    <a:pt x="655" y="272"/>
                  </a:lnTo>
                  <a:cubicBezTo>
                    <a:pt x="715" y="189"/>
                    <a:pt x="679" y="82"/>
                    <a:pt x="596" y="22"/>
                  </a:cubicBezTo>
                  <a:cubicBezTo>
                    <a:pt x="566" y="7"/>
                    <a:pt x="536" y="0"/>
                    <a:pt x="50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58"/>
            <p:cNvSpPr/>
            <p:nvPr/>
          </p:nvSpPr>
          <p:spPr>
            <a:xfrm>
              <a:off x="4240243" y="4159130"/>
              <a:ext cx="22705" cy="28198"/>
            </a:xfrm>
            <a:custGeom>
              <a:avLst/>
              <a:gdLst/>
              <a:ahLst/>
              <a:cxnLst/>
              <a:rect l="l" t="t" r="r" b="b"/>
              <a:pathLst>
                <a:path w="715" h="888" extrusionOk="0">
                  <a:moveTo>
                    <a:pt x="213" y="1"/>
                  </a:moveTo>
                  <a:cubicBezTo>
                    <a:pt x="181" y="1"/>
                    <a:pt x="148" y="10"/>
                    <a:pt x="120" y="30"/>
                  </a:cubicBezTo>
                  <a:cubicBezTo>
                    <a:pt x="24" y="78"/>
                    <a:pt x="1" y="197"/>
                    <a:pt x="60" y="292"/>
                  </a:cubicBezTo>
                  <a:lnTo>
                    <a:pt x="358" y="792"/>
                  </a:lnTo>
                  <a:cubicBezTo>
                    <a:pt x="382" y="852"/>
                    <a:pt x="441" y="888"/>
                    <a:pt x="525" y="888"/>
                  </a:cubicBezTo>
                  <a:cubicBezTo>
                    <a:pt x="548" y="888"/>
                    <a:pt x="584" y="864"/>
                    <a:pt x="608" y="852"/>
                  </a:cubicBezTo>
                  <a:cubicBezTo>
                    <a:pt x="679" y="792"/>
                    <a:pt x="715" y="685"/>
                    <a:pt x="667" y="602"/>
                  </a:cubicBezTo>
                  <a:lnTo>
                    <a:pt x="370" y="90"/>
                  </a:lnTo>
                  <a:cubicBezTo>
                    <a:pt x="338" y="35"/>
                    <a:pt x="276" y="1"/>
                    <a:pt x="21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58"/>
            <p:cNvSpPr/>
            <p:nvPr/>
          </p:nvSpPr>
          <p:spPr>
            <a:xfrm>
              <a:off x="4378632" y="4399230"/>
              <a:ext cx="22705" cy="28198"/>
            </a:xfrm>
            <a:custGeom>
              <a:avLst/>
              <a:gdLst/>
              <a:ahLst/>
              <a:cxnLst/>
              <a:rect l="l" t="t" r="r" b="b"/>
              <a:pathLst>
                <a:path w="715" h="888" extrusionOk="0">
                  <a:moveTo>
                    <a:pt x="221" y="0"/>
                  </a:moveTo>
                  <a:cubicBezTo>
                    <a:pt x="187" y="0"/>
                    <a:pt x="152" y="10"/>
                    <a:pt x="119" y="30"/>
                  </a:cubicBezTo>
                  <a:cubicBezTo>
                    <a:pt x="24" y="78"/>
                    <a:pt x="0" y="197"/>
                    <a:pt x="60" y="292"/>
                  </a:cubicBezTo>
                  <a:lnTo>
                    <a:pt x="358" y="792"/>
                  </a:lnTo>
                  <a:cubicBezTo>
                    <a:pt x="393" y="851"/>
                    <a:pt x="453" y="887"/>
                    <a:pt x="524" y="887"/>
                  </a:cubicBezTo>
                  <a:cubicBezTo>
                    <a:pt x="548" y="887"/>
                    <a:pt x="584" y="863"/>
                    <a:pt x="608" y="851"/>
                  </a:cubicBezTo>
                  <a:cubicBezTo>
                    <a:pt x="691" y="792"/>
                    <a:pt x="715" y="673"/>
                    <a:pt x="667" y="601"/>
                  </a:cubicBezTo>
                  <a:lnTo>
                    <a:pt x="369" y="89"/>
                  </a:lnTo>
                  <a:cubicBezTo>
                    <a:pt x="346" y="35"/>
                    <a:pt x="286" y="0"/>
                    <a:pt x="22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58"/>
            <p:cNvSpPr/>
            <p:nvPr/>
          </p:nvSpPr>
          <p:spPr>
            <a:xfrm>
              <a:off x="4426264" y="4351851"/>
              <a:ext cx="29532" cy="21117"/>
            </a:xfrm>
            <a:custGeom>
              <a:avLst/>
              <a:gdLst/>
              <a:ahLst/>
              <a:cxnLst/>
              <a:rect l="l" t="t" r="r" b="b"/>
              <a:pathLst>
                <a:path w="930" h="665" extrusionOk="0">
                  <a:moveTo>
                    <a:pt x="215" y="0"/>
                  </a:moveTo>
                  <a:cubicBezTo>
                    <a:pt x="152" y="0"/>
                    <a:pt x="89" y="32"/>
                    <a:pt x="48" y="81"/>
                  </a:cubicBezTo>
                  <a:cubicBezTo>
                    <a:pt x="1" y="177"/>
                    <a:pt x="36" y="272"/>
                    <a:pt x="108" y="331"/>
                  </a:cubicBezTo>
                  <a:lnTo>
                    <a:pt x="608" y="629"/>
                  </a:lnTo>
                  <a:cubicBezTo>
                    <a:pt x="643" y="653"/>
                    <a:pt x="667" y="665"/>
                    <a:pt x="703" y="665"/>
                  </a:cubicBezTo>
                  <a:cubicBezTo>
                    <a:pt x="763" y="665"/>
                    <a:pt x="822" y="629"/>
                    <a:pt x="870" y="569"/>
                  </a:cubicBezTo>
                  <a:cubicBezTo>
                    <a:pt x="929" y="486"/>
                    <a:pt x="893" y="367"/>
                    <a:pt x="810" y="319"/>
                  </a:cubicBezTo>
                  <a:lnTo>
                    <a:pt x="298" y="22"/>
                  </a:lnTo>
                  <a:cubicBezTo>
                    <a:pt x="272" y="7"/>
                    <a:pt x="244" y="0"/>
                    <a:pt x="21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2034;p58"/>
            <p:cNvSpPr/>
            <p:nvPr/>
          </p:nvSpPr>
          <p:spPr>
            <a:xfrm>
              <a:off x="4186196" y="4213463"/>
              <a:ext cx="29500" cy="21117"/>
            </a:xfrm>
            <a:custGeom>
              <a:avLst/>
              <a:gdLst/>
              <a:ahLst/>
              <a:cxnLst/>
              <a:rect l="l" t="t" r="r" b="b"/>
              <a:pathLst>
                <a:path w="929" h="665" extrusionOk="0">
                  <a:moveTo>
                    <a:pt x="214" y="0"/>
                  </a:moveTo>
                  <a:cubicBezTo>
                    <a:pt x="152" y="0"/>
                    <a:pt x="89" y="33"/>
                    <a:pt x="48" y="82"/>
                  </a:cubicBezTo>
                  <a:cubicBezTo>
                    <a:pt x="0" y="165"/>
                    <a:pt x="36" y="272"/>
                    <a:pt x="107" y="332"/>
                  </a:cubicBezTo>
                  <a:lnTo>
                    <a:pt x="619" y="629"/>
                  </a:lnTo>
                  <a:cubicBezTo>
                    <a:pt x="643" y="641"/>
                    <a:pt x="667" y="665"/>
                    <a:pt x="703" y="665"/>
                  </a:cubicBezTo>
                  <a:cubicBezTo>
                    <a:pt x="762" y="665"/>
                    <a:pt x="822" y="629"/>
                    <a:pt x="869" y="570"/>
                  </a:cubicBezTo>
                  <a:cubicBezTo>
                    <a:pt x="929" y="463"/>
                    <a:pt x="893" y="367"/>
                    <a:pt x="810" y="320"/>
                  </a:cubicBezTo>
                  <a:lnTo>
                    <a:pt x="298" y="22"/>
                  </a:lnTo>
                  <a:cubicBezTo>
                    <a:pt x="272" y="7"/>
                    <a:pt x="243" y="0"/>
                    <a:pt x="21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Google Shape;2035;p58"/>
            <p:cNvSpPr/>
            <p:nvPr/>
          </p:nvSpPr>
          <p:spPr>
            <a:xfrm>
              <a:off x="4425883" y="4213590"/>
              <a:ext cx="29913" cy="21371"/>
            </a:xfrm>
            <a:custGeom>
              <a:avLst/>
              <a:gdLst/>
              <a:ahLst/>
              <a:cxnLst/>
              <a:rect l="l" t="t" r="r" b="b"/>
              <a:pathLst>
                <a:path w="942" h="673" extrusionOk="0">
                  <a:moveTo>
                    <a:pt x="725" y="0"/>
                  </a:moveTo>
                  <a:cubicBezTo>
                    <a:pt x="693" y="0"/>
                    <a:pt x="660" y="10"/>
                    <a:pt x="632" y="30"/>
                  </a:cubicBezTo>
                  <a:lnTo>
                    <a:pt x="120" y="328"/>
                  </a:lnTo>
                  <a:cubicBezTo>
                    <a:pt x="36" y="375"/>
                    <a:pt x="1" y="494"/>
                    <a:pt x="60" y="578"/>
                  </a:cubicBezTo>
                  <a:cubicBezTo>
                    <a:pt x="96" y="637"/>
                    <a:pt x="155" y="673"/>
                    <a:pt x="227" y="673"/>
                  </a:cubicBezTo>
                  <a:cubicBezTo>
                    <a:pt x="251" y="673"/>
                    <a:pt x="286" y="661"/>
                    <a:pt x="310" y="637"/>
                  </a:cubicBezTo>
                  <a:lnTo>
                    <a:pt x="822" y="340"/>
                  </a:lnTo>
                  <a:cubicBezTo>
                    <a:pt x="905" y="280"/>
                    <a:pt x="941" y="161"/>
                    <a:pt x="882" y="89"/>
                  </a:cubicBezTo>
                  <a:cubicBezTo>
                    <a:pt x="850" y="35"/>
                    <a:pt x="788" y="0"/>
                    <a:pt x="72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Google Shape;2036;p58"/>
            <p:cNvSpPr/>
            <p:nvPr/>
          </p:nvSpPr>
          <p:spPr>
            <a:xfrm>
              <a:off x="4186196" y="4351978"/>
              <a:ext cx="29500" cy="21371"/>
            </a:xfrm>
            <a:custGeom>
              <a:avLst/>
              <a:gdLst/>
              <a:ahLst/>
              <a:cxnLst/>
              <a:rect l="l" t="t" r="r" b="b"/>
              <a:pathLst>
                <a:path w="929" h="673" extrusionOk="0">
                  <a:moveTo>
                    <a:pt x="725" y="0"/>
                  </a:moveTo>
                  <a:cubicBezTo>
                    <a:pt x="692" y="0"/>
                    <a:pt x="660" y="9"/>
                    <a:pt x="631" y="30"/>
                  </a:cubicBezTo>
                  <a:lnTo>
                    <a:pt x="119" y="327"/>
                  </a:lnTo>
                  <a:cubicBezTo>
                    <a:pt x="36" y="375"/>
                    <a:pt x="0" y="494"/>
                    <a:pt x="60" y="589"/>
                  </a:cubicBezTo>
                  <a:cubicBezTo>
                    <a:pt x="95" y="649"/>
                    <a:pt x="155" y="673"/>
                    <a:pt x="226" y="673"/>
                  </a:cubicBezTo>
                  <a:cubicBezTo>
                    <a:pt x="262" y="673"/>
                    <a:pt x="286" y="661"/>
                    <a:pt x="322" y="649"/>
                  </a:cubicBezTo>
                  <a:lnTo>
                    <a:pt x="822" y="351"/>
                  </a:lnTo>
                  <a:cubicBezTo>
                    <a:pt x="893" y="292"/>
                    <a:pt x="929" y="173"/>
                    <a:pt x="881" y="89"/>
                  </a:cubicBezTo>
                  <a:cubicBezTo>
                    <a:pt x="850" y="34"/>
                    <a:pt x="787" y="0"/>
                    <a:pt x="72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6676738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dirty="0">
                <a:solidFill>
                  <a:schemeClr val="accent1"/>
                </a:solidFill>
              </a:rPr>
              <a:t>Назначение и цели развития</a:t>
            </a:r>
            <a:r>
              <a:rPr lang="ru-RU" sz="2000" dirty="0"/>
              <a:t> приложения</a:t>
            </a:r>
            <a:endParaRPr sz="2000" dirty="0">
              <a:solidFill>
                <a:schemeClr val="accent1"/>
              </a:solidFill>
            </a:endParaRPr>
          </a:p>
        </p:txBody>
      </p:sp>
      <p:sp>
        <p:nvSpPr>
          <p:cNvPr id="215" name="Google Shape;215;p44"/>
          <p:cNvSpPr txBox="1">
            <a:spLocks noGrp="1"/>
          </p:cNvSpPr>
          <p:nvPr>
            <p:ph type="body" idx="1"/>
          </p:nvPr>
        </p:nvSpPr>
        <p:spPr>
          <a:xfrm>
            <a:off x="480449" y="2709924"/>
            <a:ext cx="5840919" cy="134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/>
              <a:t>Цели</a:t>
            </a:r>
            <a:endParaRPr b="1" dirty="0"/>
          </a:p>
          <a:p>
            <a:pPr marL="432000" lvl="0" indent="-317500" algn="l" rtl="0">
              <a:spcBef>
                <a:spcPts val="600"/>
              </a:spcBef>
              <a:spcAft>
                <a:spcPts val="0"/>
              </a:spcAft>
              <a:buSzPts val="1400"/>
              <a:buChar char="●"/>
            </a:pPr>
            <a:r>
              <a:rPr lang="ru-RU" dirty="0"/>
              <a:t>Помощь с освоением профессии в IT сфере в игровой форме</a:t>
            </a:r>
          </a:p>
          <a:p>
            <a:pPr marL="432000" lvl="0" indent="-317500" algn="l" rtl="0">
              <a:spcBef>
                <a:spcPts val="600"/>
              </a:spcBef>
              <a:spcAft>
                <a:spcPts val="0"/>
              </a:spcAft>
              <a:buSzPts val="1400"/>
              <a:buChar char="●"/>
            </a:pPr>
            <a:r>
              <a:rPr lang="ru-RU" dirty="0"/>
              <a:t>Изучение новых языков программирования</a:t>
            </a:r>
            <a:endParaRPr dirty="0"/>
          </a:p>
        </p:txBody>
      </p:sp>
      <p:cxnSp>
        <p:nvCxnSpPr>
          <p:cNvPr id="216" name="Google Shape;216;p44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grpSp>
        <p:nvGrpSpPr>
          <p:cNvPr id="2" name="Google Shape;9890;p77">
            <a:extLst>
              <a:ext uri="{FF2B5EF4-FFF2-40B4-BE49-F238E27FC236}">
                <a16:creationId xmlns:a16="http://schemas.microsoft.com/office/drawing/2014/main" id="{DA13F826-561C-764C-2856-BBCC34396D8C}"/>
              </a:ext>
            </a:extLst>
          </p:cNvPr>
          <p:cNvGrpSpPr/>
          <p:nvPr/>
        </p:nvGrpSpPr>
        <p:grpSpPr>
          <a:xfrm>
            <a:off x="320337" y="1417427"/>
            <a:ext cx="940737" cy="721067"/>
            <a:chOff x="6599718" y="2068734"/>
            <a:chExt cx="940737" cy="721067"/>
          </a:xfrm>
        </p:grpSpPr>
        <p:sp>
          <p:nvSpPr>
            <p:cNvPr id="3" name="Google Shape;9891;p77">
              <a:extLst>
                <a:ext uri="{FF2B5EF4-FFF2-40B4-BE49-F238E27FC236}">
                  <a16:creationId xmlns:a16="http://schemas.microsoft.com/office/drawing/2014/main" id="{BC50F919-6335-6D5B-2F17-01982CC0FFA9}"/>
                </a:ext>
              </a:extLst>
            </p:cNvPr>
            <p:cNvSpPr/>
            <p:nvPr/>
          </p:nvSpPr>
          <p:spPr>
            <a:xfrm>
              <a:off x="7138953" y="2569473"/>
              <a:ext cx="366935" cy="115933"/>
            </a:xfrm>
            <a:custGeom>
              <a:avLst/>
              <a:gdLst/>
              <a:ahLst/>
              <a:cxnLst/>
              <a:rect l="l" t="t" r="r" b="b"/>
              <a:pathLst>
                <a:path w="105517" h="33338" fill="none" extrusionOk="0">
                  <a:moveTo>
                    <a:pt x="8231" y="0"/>
                  </a:moveTo>
                  <a:cubicBezTo>
                    <a:pt x="6610" y="2526"/>
                    <a:pt x="5253" y="5215"/>
                    <a:pt x="4198" y="8042"/>
                  </a:cubicBezTo>
                  <a:cubicBezTo>
                    <a:pt x="3205" y="10656"/>
                    <a:pt x="2803" y="13182"/>
                    <a:pt x="2803" y="14991"/>
                  </a:cubicBezTo>
                  <a:cubicBezTo>
                    <a:pt x="2790" y="18636"/>
                    <a:pt x="2840" y="21274"/>
                    <a:pt x="1" y="23008"/>
                  </a:cubicBezTo>
                  <a:cubicBezTo>
                    <a:pt x="164" y="23549"/>
                    <a:pt x="239" y="24114"/>
                    <a:pt x="227" y="24667"/>
                  </a:cubicBezTo>
                  <a:lnTo>
                    <a:pt x="227" y="33338"/>
                  </a:lnTo>
                  <a:lnTo>
                    <a:pt x="105517" y="33338"/>
                  </a:lnTo>
                  <a:lnTo>
                    <a:pt x="105517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FAB40"/>
              </a:solidFill>
              <a:prstDash val="solid"/>
              <a:miter lim="1256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9892;p77">
              <a:extLst>
                <a:ext uri="{FF2B5EF4-FFF2-40B4-BE49-F238E27FC236}">
                  <a16:creationId xmlns:a16="http://schemas.microsoft.com/office/drawing/2014/main" id="{358995A3-4F57-8714-C85B-213645D23EF9}"/>
                </a:ext>
              </a:extLst>
            </p:cNvPr>
            <p:cNvSpPr/>
            <p:nvPr/>
          </p:nvSpPr>
          <p:spPr>
            <a:xfrm>
              <a:off x="6650497" y="2579172"/>
              <a:ext cx="346397" cy="118079"/>
            </a:xfrm>
            <a:custGeom>
              <a:avLst/>
              <a:gdLst/>
              <a:ahLst/>
              <a:cxnLst/>
              <a:rect l="l" t="t" r="r" b="b"/>
              <a:pathLst>
                <a:path w="99611" h="33955" fill="none" extrusionOk="0">
                  <a:moveTo>
                    <a:pt x="99372" y="21891"/>
                  </a:moveTo>
                  <a:cubicBezTo>
                    <a:pt x="99359" y="21325"/>
                    <a:pt x="99435" y="20760"/>
                    <a:pt x="99611" y="20219"/>
                  </a:cubicBezTo>
                  <a:cubicBezTo>
                    <a:pt x="96758" y="18485"/>
                    <a:pt x="96808" y="15847"/>
                    <a:pt x="96796" y="12215"/>
                  </a:cubicBezTo>
                  <a:cubicBezTo>
                    <a:pt x="96796" y="10405"/>
                    <a:pt x="96394" y="7880"/>
                    <a:pt x="95414" y="5253"/>
                  </a:cubicBezTo>
                  <a:cubicBezTo>
                    <a:pt x="94735" y="3444"/>
                    <a:pt x="93931" y="1697"/>
                    <a:pt x="93014" y="1"/>
                  </a:cubicBezTo>
                  <a:lnTo>
                    <a:pt x="0" y="1"/>
                  </a:lnTo>
                  <a:lnTo>
                    <a:pt x="0" y="33954"/>
                  </a:lnTo>
                  <a:lnTo>
                    <a:pt x="99372" y="33954"/>
                  </a:lnTo>
                  <a:close/>
                </a:path>
              </a:pathLst>
            </a:custGeom>
            <a:noFill/>
            <a:ln w="9525" cap="flat" cmpd="sng">
              <a:solidFill>
                <a:srgbClr val="FFAB40"/>
              </a:solidFill>
              <a:prstDash val="solid"/>
              <a:miter lim="1256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9893;p77">
              <a:extLst>
                <a:ext uri="{FF2B5EF4-FFF2-40B4-BE49-F238E27FC236}">
                  <a16:creationId xmlns:a16="http://schemas.microsoft.com/office/drawing/2014/main" id="{2378F819-600E-F183-DD9C-AE938F1B9CED}"/>
                </a:ext>
              </a:extLst>
            </p:cNvPr>
            <p:cNvSpPr/>
            <p:nvPr/>
          </p:nvSpPr>
          <p:spPr>
            <a:xfrm>
              <a:off x="7236268" y="2370428"/>
              <a:ext cx="304187" cy="115978"/>
            </a:xfrm>
            <a:custGeom>
              <a:avLst/>
              <a:gdLst/>
              <a:ahLst/>
              <a:cxnLst/>
              <a:rect l="l" t="t" r="r" b="b"/>
              <a:pathLst>
                <a:path w="87473" h="33351" fill="none" extrusionOk="0">
                  <a:moveTo>
                    <a:pt x="15181" y="0"/>
                  </a:moveTo>
                  <a:cubicBezTo>
                    <a:pt x="12114" y="11913"/>
                    <a:pt x="6975" y="23210"/>
                    <a:pt x="1" y="33350"/>
                  </a:cubicBezTo>
                  <a:lnTo>
                    <a:pt x="87472" y="33350"/>
                  </a:lnTo>
                  <a:lnTo>
                    <a:pt x="87472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FAB40"/>
              </a:solidFill>
              <a:prstDash val="solid"/>
              <a:miter lim="1256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9894;p77">
              <a:extLst>
                <a:ext uri="{FF2B5EF4-FFF2-40B4-BE49-F238E27FC236}">
                  <a16:creationId xmlns:a16="http://schemas.microsoft.com/office/drawing/2014/main" id="{2F4B300F-EAF3-35C4-C1A8-7FAF2743B002}"/>
                </a:ext>
              </a:extLst>
            </p:cNvPr>
            <p:cNvSpPr/>
            <p:nvPr/>
          </p:nvSpPr>
          <p:spPr>
            <a:xfrm>
              <a:off x="7252744" y="2161243"/>
              <a:ext cx="271454" cy="115982"/>
            </a:xfrm>
            <a:custGeom>
              <a:avLst/>
              <a:gdLst/>
              <a:ahLst/>
              <a:cxnLst/>
              <a:rect l="l" t="t" r="r" b="b"/>
              <a:pathLst>
                <a:path w="78060" h="33352" fill="none" extrusionOk="0">
                  <a:moveTo>
                    <a:pt x="0" y="1"/>
                  </a:moveTo>
                  <a:cubicBezTo>
                    <a:pt x="7288" y="9714"/>
                    <a:pt x="11762" y="21250"/>
                    <a:pt x="12918" y="33351"/>
                  </a:cubicBezTo>
                  <a:lnTo>
                    <a:pt x="78060" y="33351"/>
                  </a:lnTo>
                  <a:lnTo>
                    <a:pt x="7806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FFAB40"/>
              </a:solidFill>
              <a:prstDash val="solid"/>
              <a:miter lim="1256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9895;p77">
              <a:extLst>
                <a:ext uri="{FF2B5EF4-FFF2-40B4-BE49-F238E27FC236}">
                  <a16:creationId xmlns:a16="http://schemas.microsoft.com/office/drawing/2014/main" id="{155001EA-FB52-DCB5-4637-2C287515E027}"/>
                </a:ext>
              </a:extLst>
            </p:cNvPr>
            <p:cNvSpPr/>
            <p:nvPr/>
          </p:nvSpPr>
          <p:spPr>
            <a:xfrm>
              <a:off x="6599718" y="2199610"/>
              <a:ext cx="260051" cy="115978"/>
            </a:xfrm>
            <a:custGeom>
              <a:avLst/>
              <a:gdLst/>
              <a:ahLst/>
              <a:cxnLst/>
              <a:rect l="l" t="t" r="r" b="b"/>
              <a:pathLst>
                <a:path w="74781" h="33351" fill="none" extrusionOk="0">
                  <a:moveTo>
                    <a:pt x="68246" y="28752"/>
                  </a:moveTo>
                  <a:cubicBezTo>
                    <a:pt x="68234" y="18800"/>
                    <a:pt x="70471" y="8973"/>
                    <a:pt x="74781" y="1"/>
                  </a:cubicBezTo>
                  <a:lnTo>
                    <a:pt x="1" y="1"/>
                  </a:lnTo>
                  <a:lnTo>
                    <a:pt x="1" y="33351"/>
                  </a:lnTo>
                  <a:lnTo>
                    <a:pt x="68397" y="33351"/>
                  </a:lnTo>
                  <a:cubicBezTo>
                    <a:pt x="68284" y="31818"/>
                    <a:pt x="68221" y="30285"/>
                    <a:pt x="68246" y="28752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FFAB40"/>
              </a:solidFill>
              <a:prstDash val="solid"/>
              <a:miter lim="1256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9896;p77">
              <a:extLst>
                <a:ext uri="{FF2B5EF4-FFF2-40B4-BE49-F238E27FC236}">
                  <a16:creationId xmlns:a16="http://schemas.microsoft.com/office/drawing/2014/main" id="{B70EFDF2-8016-5653-2E24-912FC5C39F27}"/>
                </a:ext>
              </a:extLst>
            </p:cNvPr>
            <p:cNvSpPr/>
            <p:nvPr/>
          </p:nvSpPr>
          <p:spPr>
            <a:xfrm>
              <a:off x="6605967" y="2389697"/>
              <a:ext cx="307727" cy="116023"/>
            </a:xfrm>
            <a:custGeom>
              <a:avLst/>
              <a:gdLst/>
              <a:ahLst/>
              <a:cxnLst/>
              <a:rect l="l" t="t" r="r" b="b"/>
              <a:pathLst>
                <a:path w="88491" h="33364" fill="none" extrusionOk="0">
                  <a:moveTo>
                    <a:pt x="70835" y="1"/>
                  </a:moveTo>
                  <a:lnTo>
                    <a:pt x="1" y="1"/>
                  </a:lnTo>
                  <a:lnTo>
                    <a:pt x="1" y="33363"/>
                  </a:lnTo>
                  <a:lnTo>
                    <a:pt x="88490" y="33363"/>
                  </a:lnTo>
                  <a:cubicBezTo>
                    <a:pt x="80662" y="23386"/>
                    <a:pt x="74680" y="12089"/>
                    <a:pt x="70835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FFAB40"/>
              </a:solidFill>
              <a:prstDash val="solid"/>
              <a:miter lim="1256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" name="Google Shape;9897;p77">
              <a:extLst>
                <a:ext uri="{FF2B5EF4-FFF2-40B4-BE49-F238E27FC236}">
                  <a16:creationId xmlns:a16="http://schemas.microsoft.com/office/drawing/2014/main" id="{7E57987C-3F07-CC1D-D660-3856E1FDB3C1}"/>
                </a:ext>
              </a:extLst>
            </p:cNvPr>
            <p:cNvGrpSpPr/>
            <p:nvPr/>
          </p:nvGrpSpPr>
          <p:grpSpPr>
            <a:xfrm>
              <a:off x="6836957" y="2068734"/>
              <a:ext cx="461892" cy="721067"/>
              <a:chOff x="6836957" y="2068734"/>
              <a:chExt cx="461892" cy="721067"/>
            </a:xfrm>
          </p:grpSpPr>
          <p:sp>
            <p:nvSpPr>
              <p:cNvPr id="10" name="Google Shape;9898;p77">
                <a:extLst>
                  <a:ext uri="{FF2B5EF4-FFF2-40B4-BE49-F238E27FC236}">
                    <a16:creationId xmlns:a16="http://schemas.microsoft.com/office/drawing/2014/main" id="{95709784-EDEB-38D9-4F96-828F113B05EE}"/>
                  </a:ext>
                </a:extLst>
              </p:cNvPr>
              <p:cNvSpPr/>
              <p:nvPr/>
            </p:nvSpPr>
            <p:spPr>
              <a:xfrm>
                <a:off x="7080441" y="2287271"/>
                <a:ext cx="187336" cy="123319"/>
              </a:xfrm>
              <a:custGeom>
                <a:avLst/>
                <a:gdLst/>
                <a:ahLst/>
                <a:cxnLst/>
                <a:rect l="l" t="t" r="r" b="b"/>
                <a:pathLst>
                  <a:path w="53871" h="35462" fill="none" extrusionOk="0">
                    <a:moveTo>
                      <a:pt x="1" y="35461"/>
                    </a:moveTo>
                    <a:lnTo>
                      <a:pt x="47249" y="35461"/>
                    </a:lnTo>
                    <a:cubicBezTo>
                      <a:pt x="51018" y="26213"/>
                      <a:pt x="52665" y="18083"/>
                      <a:pt x="53368" y="12453"/>
                    </a:cubicBezTo>
                    <a:lnTo>
                      <a:pt x="53368" y="12415"/>
                    </a:lnTo>
                    <a:cubicBezTo>
                      <a:pt x="53381" y="12315"/>
                      <a:pt x="53381" y="12227"/>
                      <a:pt x="53393" y="12139"/>
                    </a:cubicBezTo>
                    <a:lnTo>
                      <a:pt x="53419" y="11950"/>
                    </a:lnTo>
                    <a:lnTo>
                      <a:pt x="53469" y="11548"/>
                    </a:lnTo>
                    <a:cubicBezTo>
                      <a:pt x="53506" y="11171"/>
                      <a:pt x="53544" y="10807"/>
                      <a:pt x="53582" y="10455"/>
                    </a:cubicBezTo>
                    <a:cubicBezTo>
                      <a:pt x="53620" y="10091"/>
                      <a:pt x="53645" y="9789"/>
                      <a:pt x="53670" y="9487"/>
                    </a:cubicBezTo>
                    <a:lnTo>
                      <a:pt x="53682" y="9362"/>
                    </a:lnTo>
                    <a:lnTo>
                      <a:pt x="53682" y="9324"/>
                    </a:lnTo>
                    <a:cubicBezTo>
                      <a:pt x="53871" y="6899"/>
                      <a:pt x="53846" y="5441"/>
                      <a:pt x="53846" y="5253"/>
                    </a:cubicBezTo>
                    <a:lnTo>
                      <a:pt x="53833" y="5077"/>
                    </a:lnTo>
                    <a:lnTo>
                      <a:pt x="53833" y="4951"/>
                    </a:lnTo>
                    <a:cubicBezTo>
                      <a:pt x="53833" y="3280"/>
                      <a:pt x="53758" y="1634"/>
                      <a:pt x="53620" y="0"/>
                    </a:cubicBezTo>
                    <a:lnTo>
                      <a:pt x="1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FFAB40"/>
                </a:solidFill>
                <a:prstDash val="solid"/>
                <a:miter lim="1256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9899;p77">
                <a:extLst>
                  <a:ext uri="{FF2B5EF4-FFF2-40B4-BE49-F238E27FC236}">
                    <a16:creationId xmlns:a16="http://schemas.microsoft.com/office/drawing/2014/main" id="{0A43EAE7-226C-F84E-F598-157BAD9F470B}"/>
                  </a:ext>
                </a:extLst>
              </p:cNvPr>
              <p:cNvSpPr/>
              <p:nvPr/>
            </p:nvSpPr>
            <p:spPr>
              <a:xfrm>
                <a:off x="7080441" y="2105091"/>
                <a:ext cx="182750" cy="157141"/>
              </a:xfrm>
              <a:custGeom>
                <a:avLst/>
                <a:gdLst/>
                <a:ahLst/>
                <a:cxnLst/>
                <a:rect l="l" t="t" r="r" b="b"/>
                <a:pathLst>
                  <a:path w="52552" h="45188" fill="none" extrusionOk="0">
                    <a:moveTo>
                      <a:pt x="1" y="45188"/>
                    </a:moveTo>
                    <a:lnTo>
                      <a:pt x="52551" y="45188"/>
                    </a:lnTo>
                    <a:cubicBezTo>
                      <a:pt x="47211" y="20458"/>
                      <a:pt x="25899" y="1609"/>
                      <a:pt x="1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FFAB40"/>
                </a:solidFill>
                <a:prstDash val="solid"/>
                <a:miter lim="1256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9900;p77">
                <a:extLst>
                  <a:ext uri="{FF2B5EF4-FFF2-40B4-BE49-F238E27FC236}">
                    <a16:creationId xmlns:a16="http://schemas.microsoft.com/office/drawing/2014/main" id="{9E7001CE-E700-01C0-2C77-1D20EEDD4AC7}"/>
                  </a:ext>
                </a:extLst>
              </p:cNvPr>
              <p:cNvSpPr/>
              <p:nvPr/>
            </p:nvSpPr>
            <p:spPr>
              <a:xfrm>
                <a:off x="6872702" y="2287006"/>
                <a:ext cx="187378" cy="123364"/>
              </a:xfrm>
              <a:custGeom>
                <a:avLst/>
                <a:gdLst/>
                <a:ahLst/>
                <a:cxnLst/>
                <a:rect l="l" t="t" r="r" b="b"/>
                <a:pathLst>
                  <a:path w="53883" h="35475" fill="none" extrusionOk="0">
                    <a:moveTo>
                      <a:pt x="53883" y="1"/>
                    </a:moveTo>
                    <a:lnTo>
                      <a:pt x="239" y="1"/>
                    </a:lnTo>
                    <a:cubicBezTo>
                      <a:pt x="101" y="1634"/>
                      <a:pt x="13" y="3293"/>
                      <a:pt x="13" y="4964"/>
                    </a:cubicBezTo>
                    <a:lnTo>
                      <a:pt x="13" y="5266"/>
                    </a:lnTo>
                    <a:cubicBezTo>
                      <a:pt x="13" y="5454"/>
                      <a:pt x="0" y="6912"/>
                      <a:pt x="189" y="9312"/>
                    </a:cubicBezTo>
                    <a:lnTo>
                      <a:pt x="189" y="9375"/>
                    </a:lnTo>
                    <a:lnTo>
                      <a:pt x="189" y="9488"/>
                    </a:lnTo>
                    <a:lnTo>
                      <a:pt x="189" y="9488"/>
                    </a:lnTo>
                    <a:cubicBezTo>
                      <a:pt x="214" y="9802"/>
                      <a:pt x="252" y="10116"/>
                      <a:pt x="277" y="10443"/>
                    </a:cubicBezTo>
                    <a:cubicBezTo>
                      <a:pt x="314" y="10820"/>
                      <a:pt x="352" y="11185"/>
                      <a:pt x="390" y="11536"/>
                    </a:cubicBezTo>
                    <a:lnTo>
                      <a:pt x="440" y="11964"/>
                    </a:lnTo>
                    <a:lnTo>
                      <a:pt x="465" y="12140"/>
                    </a:lnTo>
                    <a:lnTo>
                      <a:pt x="503" y="12416"/>
                    </a:lnTo>
                    <a:lnTo>
                      <a:pt x="503" y="12466"/>
                    </a:lnTo>
                    <a:cubicBezTo>
                      <a:pt x="1194" y="18083"/>
                      <a:pt x="2840" y="26226"/>
                      <a:pt x="6610" y="35475"/>
                    </a:cubicBezTo>
                    <a:lnTo>
                      <a:pt x="53883" y="35475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FFAB40"/>
                </a:solidFill>
                <a:prstDash val="solid"/>
                <a:miter lim="1256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9901;p77">
                <a:extLst>
                  <a:ext uri="{FF2B5EF4-FFF2-40B4-BE49-F238E27FC236}">
                    <a16:creationId xmlns:a16="http://schemas.microsoft.com/office/drawing/2014/main" id="{8BE79D80-DC3D-F72D-0F0D-A5243083753D}"/>
                  </a:ext>
                </a:extLst>
              </p:cNvPr>
              <p:cNvSpPr/>
              <p:nvPr/>
            </p:nvSpPr>
            <p:spPr>
              <a:xfrm>
                <a:off x="6902504" y="2430686"/>
                <a:ext cx="152902" cy="185984"/>
              </a:xfrm>
              <a:custGeom>
                <a:avLst/>
                <a:gdLst/>
                <a:ahLst/>
                <a:cxnLst/>
                <a:rect l="l" t="t" r="r" b="b"/>
                <a:pathLst>
                  <a:path w="43969" h="53482" fill="none" extrusionOk="0">
                    <a:moveTo>
                      <a:pt x="43968" y="1"/>
                    </a:moveTo>
                    <a:lnTo>
                      <a:pt x="0" y="1"/>
                    </a:lnTo>
                    <a:cubicBezTo>
                      <a:pt x="4235" y="8319"/>
                      <a:pt x="10254" y="17191"/>
                      <a:pt x="18837" y="25723"/>
                    </a:cubicBezTo>
                    <a:cubicBezTo>
                      <a:pt x="24454" y="31315"/>
                      <a:pt x="28638" y="37724"/>
                      <a:pt x="31302" y="44823"/>
                    </a:cubicBezTo>
                    <a:cubicBezTo>
                      <a:pt x="31792" y="46130"/>
                      <a:pt x="32194" y="47462"/>
                      <a:pt x="32508" y="48819"/>
                    </a:cubicBezTo>
                    <a:cubicBezTo>
                      <a:pt x="33111" y="51534"/>
                      <a:pt x="35524" y="53469"/>
                      <a:pt x="38301" y="53481"/>
                    </a:cubicBezTo>
                    <a:lnTo>
                      <a:pt x="43968" y="5348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FFAB40"/>
                </a:solidFill>
                <a:prstDash val="solid"/>
                <a:miter lim="1256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9902;p77">
                <a:extLst>
                  <a:ext uri="{FF2B5EF4-FFF2-40B4-BE49-F238E27FC236}">
                    <a16:creationId xmlns:a16="http://schemas.microsoft.com/office/drawing/2014/main" id="{E506E14B-447C-14CB-A0E1-CB3D3FCF8569}"/>
                  </a:ext>
                </a:extLst>
              </p:cNvPr>
              <p:cNvSpPr/>
              <p:nvPr/>
            </p:nvSpPr>
            <p:spPr>
              <a:xfrm>
                <a:off x="6877289" y="2104831"/>
                <a:ext cx="182791" cy="157141"/>
              </a:xfrm>
              <a:custGeom>
                <a:avLst/>
                <a:gdLst/>
                <a:ahLst/>
                <a:cxnLst/>
                <a:rect l="l" t="t" r="r" b="b"/>
                <a:pathLst>
                  <a:path w="52564" h="45188" fill="none" extrusionOk="0">
                    <a:moveTo>
                      <a:pt x="52564" y="45187"/>
                    </a:moveTo>
                    <a:lnTo>
                      <a:pt x="52564" y="0"/>
                    </a:lnTo>
                    <a:cubicBezTo>
                      <a:pt x="26653" y="1621"/>
                      <a:pt x="5354" y="20470"/>
                      <a:pt x="1" y="45187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FFAB40"/>
                </a:solidFill>
                <a:prstDash val="solid"/>
                <a:miter lim="1256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9903;p77">
                <a:extLst>
                  <a:ext uri="{FF2B5EF4-FFF2-40B4-BE49-F238E27FC236}">
                    <a16:creationId xmlns:a16="http://schemas.microsoft.com/office/drawing/2014/main" id="{3174B47B-0ECD-FEDA-B7BE-DFC511B2D823}"/>
                  </a:ext>
                </a:extLst>
              </p:cNvPr>
              <p:cNvSpPr/>
              <p:nvPr/>
            </p:nvSpPr>
            <p:spPr>
              <a:xfrm>
                <a:off x="7080441" y="2430686"/>
                <a:ext cx="152860" cy="185938"/>
              </a:xfrm>
              <a:custGeom>
                <a:avLst/>
                <a:gdLst/>
                <a:ahLst/>
                <a:cxnLst/>
                <a:rect l="l" t="t" r="r" b="b"/>
                <a:pathLst>
                  <a:path w="43957" h="53469" fill="none" extrusionOk="0">
                    <a:moveTo>
                      <a:pt x="1" y="1"/>
                    </a:moveTo>
                    <a:lnTo>
                      <a:pt x="1" y="53469"/>
                    </a:lnTo>
                    <a:lnTo>
                      <a:pt x="5668" y="53469"/>
                    </a:lnTo>
                    <a:cubicBezTo>
                      <a:pt x="8445" y="53456"/>
                      <a:pt x="10845" y="51521"/>
                      <a:pt x="11448" y="48819"/>
                    </a:cubicBezTo>
                    <a:cubicBezTo>
                      <a:pt x="11762" y="47450"/>
                      <a:pt x="12165" y="46118"/>
                      <a:pt x="12655" y="44811"/>
                    </a:cubicBezTo>
                    <a:cubicBezTo>
                      <a:pt x="15319" y="37724"/>
                      <a:pt x="19503" y="31302"/>
                      <a:pt x="25120" y="25723"/>
                    </a:cubicBezTo>
                    <a:cubicBezTo>
                      <a:pt x="33703" y="17191"/>
                      <a:pt x="39722" y="8319"/>
                      <a:pt x="43956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FFAB40"/>
                </a:solidFill>
                <a:prstDash val="solid"/>
                <a:miter lim="1256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6" name="Google Shape;9904;p77">
                <a:extLst>
                  <a:ext uri="{FF2B5EF4-FFF2-40B4-BE49-F238E27FC236}">
                    <a16:creationId xmlns:a16="http://schemas.microsoft.com/office/drawing/2014/main" id="{0B12BB62-D8CC-DABA-0FE1-131E436E3F0A}"/>
                  </a:ext>
                </a:extLst>
              </p:cNvPr>
              <p:cNvGrpSpPr/>
              <p:nvPr/>
            </p:nvGrpSpPr>
            <p:grpSpPr>
              <a:xfrm>
                <a:off x="6836957" y="2068734"/>
                <a:ext cx="461892" cy="721067"/>
                <a:chOff x="6836957" y="2068734"/>
                <a:chExt cx="461892" cy="721067"/>
              </a:xfrm>
            </p:grpSpPr>
            <p:sp>
              <p:nvSpPr>
                <p:cNvPr id="17" name="Google Shape;9905;p77">
                  <a:extLst>
                    <a:ext uri="{FF2B5EF4-FFF2-40B4-BE49-F238E27FC236}">
                      <a16:creationId xmlns:a16="http://schemas.microsoft.com/office/drawing/2014/main" id="{3898C735-5F85-1E4B-1FA8-B078AD13C397}"/>
                    </a:ext>
                  </a:extLst>
                </p:cNvPr>
                <p:cNvSpPr/>
                <p:nvPr/>
              </p:nvSpPr>
              <p:spPr>
                <a:xfrm>
                  <a:off x="6996059" y="2711098"/>
                  <a:ext cx="143729" cy="787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331" h="22632" fill="none" extrusionOk="0">
                      <a:moveTo>
                        <a:pt x="20659" y="22632"/>
                      </a:moveTo>
                      <a:lnTo>
                        <a:pt x="20659" y="22632"/>
                      </a:lnTo>
                      <a:cubicBezTo>
                        <a:pt x="19252" y="22632"/>
                        <a:pt x="1" y="15658"/>
                        <a:pt x="1" y="5253"/>
                      </a:cubicBezTo>
                      <a:lnTo>
                        <a:pt x="1" y="0"/>
                      </a:lnTo>
                      <a:lnTo>
                        <a:pt x="41318" y="0"/>
                      </a:lnTo>
                      <a:lnTo>
                        <a:pt x="41318" y="5253"/>
                      </a:lnTo>
                      <a:cubicBezTo>
                        <a:pt x="41330" y="14125"/>
                        <a:pt x="22079" y="22632"/>
                        <a:pt x="20659" y="22632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rgbClr val="FFAB40"/>
                  </a:solidFill>
                  <a:prstDash val="solid"/>
                  <a:miter lim="1256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" name="Google Shape;9906;p77">
                  <a:extLst>
                    <a:ext uri="{FF2B5EF4-FFF2-40B4-BE49-F238E27FC236}">
                      <a16:creationId xmlns:a16="http://schemas.microsoft.com/office/drawing/2014/main" id="{5AED084C-3301-13A9-0278-05AB1D1A5220}"/>
                    </a:ext>
                  </a:extLst>
                </p:cNvPr>
                <p:cNvSpPr/>
                <p:nvPr/>
              </p:nvSpPr>
              <p:spPr>
                <a:xfrm>
                  <a:off x="6996059" y="2647693"/>
                  <a:ext cx="143683" cy="887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318" h="25522" fill="none" extrusionOk="0">
                      <a:moveTo>
                        <a:pt x="667" y="0"/>
                      </a:moveTo>
                      <a:lnTo>
                        <a:pt x="40652" y="0"/>
                      </a:lnTo>
                      <a:cubicBezTo>
                        <a:pt x="41016" y="0"/>
                        <a:pt x="41318" y="980"/>
                        <a:pt x="41318" y="2199"/>
                      </a:cubicBezTo>
                      <a:lnTo>
                        <a:pt x="41318" y="23323"/>
                      </a:lnTo>
                      <a:cubicBezTo>
                        <a:pt x="41318" y="24542"/>
                        <a:pt x="41016" y="25522"/>
                        <a:pt x="40652" y="25522"/>
                      </a:cubicBezTo>
                      <a:lnTo>
                        <a:pt x="667" y="25522"/>
                      </a:lnTo>
                      <a:cubicBezTo>
                        <a:pt x="302" y="25522"/>
                        <a:pt x="1" y="24542"/>
                        <a:pt x="1" y="23323"/>
                      </a:cubicBezTo>
                      <a:lnTo>
                        <a:pt x="1" y="2187"/>
                      </a:lnTo>
                      <a:cubicBezTo>
                        <a:pt x="1" y="980"/>
                        <a:pt x="302" y="0"/>
                        <a:pt x="667" y="0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rgbClr val="FFAB40"/>
                  </a:solidFill>
                  <a:prstDash val="solid"/>
                  <a:miter lim="1256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" name="Google Shape;9907;p77">
                  <a:extLst>
                    <a:ext uri="{FF2B5EF4-FFF2-40B4-BE49-F238E27FC236}">
                      <a16:creationId xmlns:a16="http://schemas.microsoft.com/office/drawing/2014/main" id="{C65A571C-7C53-3AC8-1D85-B2114A17DF2F}"/>
                    </a:ext>
                  </a:extLst>
                </p:cNvPr>
                <p:cNvSpPr/>
                <p:nvPr/>
              </p:nvSpPr>
              <p:spPr>
                <a:xfrm>
                  <a:off x="6990467" y="2723683"/>
                  <a:ext cx="154870" cy="127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535" h="3658" fill="none" extrusionOk="0">
                      <a:moveTo>
                        <a:pt x="327" y="0"/>
                      </a:moveTo>
                      <a:lnTo>
                        <a:pt x="44207" y="0"/>
                      </a:lnTo>
                      <a:cubicBezTo>
                        <a:pt x="44383" y="0"/>
                        <a:pt x="44534" y="139"/>
                        <a:pt x="44534" y="327"/>
                      </a:cubicBezTo>
                      <a:lnTo>
                        <a:pt x="44534" y="3343"/>
                      </a:lnTo>
                      <a:cubicBezTo>
                        <a:pt x="44534" y="3519"/>
                        <a:pt x="44383" y="3657"/>
                        <a:pt x="44207" y="3657"/>
                      </a:cubicBezTo>
                      <a:lnTo>
                        <a:pt x="327" y="3657"/>
                      </a:lnTo>
                      <a:cubicBezTo>
                        <a:pt x="151" y="3657"/>
                        <a:pt x="0" y="3519"/>
                        <a:pt x="0" y="3343"/>
                      </a:cubicBezTo>
                      <a:lnTo>
                        <a:pt x="0" y="327"/>
                      </a:lnTo>
                      <a:cubicBezTo>
                        <a:pt x="0" y="139"/>
                        <a:pt x="151" y="0"/>
                        <a:pt x="327" y="0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rgbClr val="FFAB40"/>
                  </a:solidFill>
                  <a:prstDash val="solid"/>
                  <a:miter lim="1256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" name="Google Shape;9908;p77">
                  <a:extLst>
                    <a:ext uri="{FF2B5EF4-FFF2-40B4-BE49-F238E27FC236}">
                      <a16:creationId xmlns:a16="http://schemas.microsoft.com/office/drawing/2014/main" id="{5735C2E9-154F-B0F7-3F1A-BE09CD591F8D}"/>
                    </a:ext>
                  </a:extLst>
                </p:cNvPr>
                <p:cNvSpPr/>
                <p:nvPr/>
              </p:nvSpPr>
              <p:spPr>
                <a:xfrm>
                  <a:off x="6990467" y="2698339"/>
                  <a:ext cx="154870" cy="127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535" h="3670" fill="none" extrusionOk="0">
                      <a:moveTo>
                        <a:pt x="42700" y="3669"/>
                      </a:moveTo>
                      <a:lnTo>
                        <a:pt x="1835" y="3669"/>
                      </a:lnTo>
                      <a:cubicBezTo>
                        <a:pt x="830" y="3657"/>
                        <a:pt x="13" y="2840"/>
                        <a:pt x="0" y="1835"/>
                      </a:cubicBezTo>
                      <a:lnTo>
                        <a:pt x="0" y="1835"/>
                      </a:lnTo>
                      <a:cubicBezTo>
                        <a:pt x="13" y="817"/>
                        <a:pt x="830" y="0"/>
                        <a:pt x="1835" y="0"/>
                      </a:cubicBezTo>
                      <a:lnTo>
                        <a:pt x="42700" y="0"/>
                      </a:lnTo>
                      <a:cubicBezTo>
                        <a:pt x="43717" y="0"/>
                        <a:pt x="44534" y="817"/>
                        <a:pt x="44534" y="1835"/>
                      </a:cubicBezTo>
                      <a:lnTo>
                        <a:pt x="44534" y="1835"/>
                      </a:lnTo>
                      <a:cubicBezTo>
                        <a:pt x="44534" y="2840"/>
                        <a:pt x="43717" y="3657"/>
                        <a:pt x="42700" y="3669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rgbClr val="FFAB40"/>
                  </a:solidFill>
                  <a:prstDash val="solid"/>
                  <a:miter lim="1256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" name="Google Shape;9909;p77">
                  <a:extLst>
                    <a:ext uri="{FF2B5EF4-FFF2-40B4-BE49-F238E27FC236}">
                      <a16:creationId xmlns:a16="http://schemas.microsoft.com/office/drawing/2014/main" id="{9499DECC-8B2E-6758-8FD5-B4601420C508}"/>
                    </a:ext>
                  </a:extLst>
                </p:cNvPr>
                <p:cNvSpPr/>
                <p:nvPr/>
              </p:nvSpPr>
              <p:spPr>
                <a:xfrm>
                  <a:off x="6990467" y="2647648"/>
                  <a:ext cx="154870" cy="127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535" h="3670" fill="none" extrusionOk="0">
                      <a:moveTo>
                        <a:pt x="42700" y="3670"/>
                      </a:moveTo>
                      <a:lnTo>
                        <a:pt x="1835" y="3670"/>
                      </a:lnTo>
                      <a:cubicBezTo>
                        <a:pt x="830" y="3670"/>
                        <a:pt x="13" y="2853"/>
                        <a:pt x="0" y="1835"/>
                      </a:cubicBezTo>
                      <a:lnTo>
                        <a:pt x="0" y="1835"/>
                      </a:lnTo>
                      <a:cubicBezTo>
                        <a:pt x="13" y="830"/>
                        <a:pt x="830" y="13"/>
                        <a:pt x="1835" y="1"/>
                      </a:cubicBezTo>
                      <a:lnTo>
                        <a:pt x="42700" y="1"/>
                      </a:lnTo>
                      <a:cubicBezTo>
                        <a:pt x="43717" y="13"/>
                        <a:pt x="44534" y="830"/>
                        <a:pt x="44534" y="1835"/>
                      </a:cubicBezTo>
                      <a:lnTo>
                        <a:pt x="44534" y="1835"/>
                      </a:lnTo>
                      <a:cubicBezTo>
                        <a:pt x="44534" y="2853"/>
                        <a:pt x="43717" y="3670"/>
                        <a:pt x="42700" y="3670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rgbClr val="FFAB40"/>
                  </a:solidFill>
                  <a:prstDash val="solid"/>
                  <a:miter lim="1256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" name="Google Shape;9910;p77">
                  <a:extLst>
                    <a:ext uri="{FF2B5EF4-FFF2-40B4-BE49-F238E27FC236}">
                      <a16:creationId xmlns:a16="http://schemas.microsoft.com/office/drawing/2014/main" id="{842A9056-B78E-A332-17A8-70C649C9B236}"/>
                    </a:ext>
                  </a:extLst>
                </p:cNvPr>
                <p:cNvSpPr/>
                <p:nvPr/>
              </p:nvSpPr>
              <p:spPr>
                <a:xfrm>
                  <a:off x="6990467" y="2672992"/>
                  <a:ext cx="154870" cy="127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535" h="3671" fill="none" extrusionOk="0">
                      <a:moveTo>
                        <a:pt x="42700" y="3670"/>
                      </a:moveTo>
                      <a:lnTo>
                        <a:pt x="1835" y="3670"/>
                      </a:lnTo>
                      <a:cubicBezTo>
                        <a:pt x="817" y="3670"/>
                        <a:pt x="0" y="2841"/>
                        <a:pt x="0" y="1836"/>
                      </a:cubicBezTo>
                      <a:lnTo>
                        <a:pt x="0" y="1836"/>
                      </a:lnTo>
                      <a:cubicBezTo>
                        <a:pt x="13" y="818"/>
                        <a:pt x="830" y="1"/>
                        <a:pt x="1835" y="1"/>
                      </a:cubicBezTo>
                      <a:lnTo>
                        <a:pt x="42700" y="1"/>
                      </a:lnTo>
                      <a:cubicBezTo>
                        <a:pt x="43717" y="1"/>
                        <a:pt x="44534" y="818"/>
                        <a:pt x="44534" y="1836"/>
                      </a:cubicBezTo>
                      <a:lnTo>
                        <a:pt x="44534" y="1836"/>
                      </a:lnTo>
                      <a:cubicBezTo>
                        <a:pt x="44534" y="2841"/>
                        <a:pt x="43717" y="3670"/>
                        <a:pt x="42700" y="3670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rgbClr val="FFAB40"/>
                  </a:solidFill>
                  <a:prstDash val="solid"/>
                  <a:miter lim="1256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" name="Google Shape;9911;p77">
                  <a:extLst>
                    <a:ext uri="{FF2B5EF4-FFF2-40B4-BE49-F238E27FC236}">
                      <a16:creationId xmlns:a16="http://schemas.microsoft.com/office/drawing/2014/main" id="{E8C8BDC8-0174-9966-9369-E27CEEDDF95D}"/>
                    </a:ext>
                  </a:extLst>
                </p:cNvPr>
                <p:cNvSpPr/>
                <p:nvPr/>
              </p:nvSpPr>
              <p:spPr>
                <a:xfrm>
                  <a:off x="6836957" y="2068734"/>
                  <a:ext cx="461892" cy="5897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823" h="169592" fill="none" extrusionOk="0">
                      <a:moveTo>
                        <a:pt x="132307" y="74442"/>
                      </a:moveTo>
                      <a:cubicBezTo>
                        <a:pt x="132332" y="74278"/>
                        <a:pt x="132345" y="74127"/>
                        <a:pt x="132357" y="73977"/>
                      </a:cubicBezTo>
                      <a:cubicBezTo>
                        <a:pt x="132408" y="73562"/>
                        <a:pt x="132458" y="73135"/>
                        <a:pt x="132496" y="72720"/>
                      </a:cubicBezTo>
                      <a:cubicBezTo>
                        <a:pt x="132533" y="72343"/>
                        <a:pt x="132558" y="71991"/>
                        <a:pt x="132584" y="71639"/>
                      </a:cubicBezTo>
                      <a:cubicBezTo>
                        <a:pt x="132584" y="71577"/>
                        <a:pt x="132596" y="71501"/>
                        <a:pt x="132609" y="71438"/>
                      </a:cubicBezTo>
                      <a:cubicBezTo>
                        <a:pt x="132759" y="69754"/>
                        <a:pt x="132822" y="68071"/>
                        <a:pt x="132797" y="66387"/>
                      </a:cubicBezTo>
                      <a:cubicBezTo>
                        <a:pt x="132797" y="29719"/>
                        <a:pt x="103079" y="1"/>
                        <a:pt x="66411" y="1"/>
                      </a:cubicBezTo>
                      <a:cubicBezTo>
                        <a:pt x="29744" y="1"/>
                        <a:pt x="25" y="29719"/>
                        <a:pt x="25" y="66387"/>
                      </a:cubicBezTo>
                      <a:cubicBezTo>
                        <a:pt x="0" y="68071"/>
                        <a:pt x="63" y="69754"/>
                        <a:pt x="214" y="71438"/>
                      </a:cubicBezTo>
                      <a:cubicBezTo>
                        <a:pt x="214" y="71501"/>
                        <a:pt x="226" y="71577"/>
                        <a:pt x="239" y="71639"/>
                      </a:cubicBezTo>
                      <a:cubicBezTo>
                        <a:pt x="264" y="71991"/>
                        <a:pt x="289" y="72343"/>
                        <a:pt x="327" y="72720"/>
                      </a:cubicBezTo>
                      <a:cubicBezTo>
                        <a:pt x="365" y="73135"/>
                        <a:pt x="415" y="73562"/>
                        <a:pt x="465" y="73977"/>
                      </a:cubicBezTo>
                      <a:cubicBezTo>
                        <a:pt x="478" y="74127"/>
                        <a:pt x="490" y="74278"/>
                        <a:pt x="515" y="74442"/>
                      </a:cubicBezTo>
                      <a:cubicBezTo>
                        <a:pt x="528" y="74617"/>
                        <a:pt x="553" y="74806"/>
                        <a:pt x="578" y="74994"/>
                      </a:cubicBezTo>
                      <a:cubicBezTo>
                        <a:pt x="2187" y="87887"/>
                        <a:pt x="8306" y="113182"/>
                        <a:pt x="31390" y="136140"/>
                      </a:cubicBezTo>
                      <a:cubicBezTo>
                        <a:pt x="35926" y="140652"/>
                        <a:pt x="39545" y="146030"/>
                        <a:pt x="41782" y="152036"/>
                      </a:cubicBezTo>
                      <a:cubicBezTo>
                        <a:pt x="42775" y="154650"/>
                        <a:pt x="43164" y="157176"/>
                        <a:pt x="43177" y="158985"/>
                      </a:cubicBezTo>
                      <a:cubicBezTo>
                        <a:pt x="43202" y="166299"/>
                        <a:pt x="42976" y="169591"/>
                        <a:pt x="66411" y="169591"/>
                      </a:cubicBezTo>
                      <a:cubicBezTo>
                        <a:pt x="89834" y="169591"/>
                        <a:pt x="89621" y="166286"/>
                        <a:pt x="89646" y="158985"/>
                      </a:cubicBezTo>
                      <a:cubicBezTo>
                        <a:pt x="89646" y="157176"/>
                        <a:pt x="90048" y="154650"/>
                        <a:pt x="91041" y="152036"/>
                      </a:cubicBezTo>
                      <a:cubicBezTo>
                        <a:pt x="93277" y="146042"/>
                        <a:pt x="96896" y="140652"/>
                        <a:pt x="101433" y="136140"/>
                      </a:cubicBezTo>
                      <a:cubicBezTo>
                        <a:pt x="124516" y="113182"/>
                        <a:pt x="130636" y="87887"/>
                        <a:pt x="132244" y="74994"/>
                      </a:cubicBezTo>
                      <a:cubicBezTo>
                        <a:pt x="132269" y="74806"/>
                        <a:pt x="132295" y="74617"/>
                        <a:pt x="132307" y="74442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rgbClr val="FFAB40"/>
                  </a:solidFill>
                  <a:prstDash val="solid"/>
                  <a:miter lim="1256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3DDA83FE-E83B-EC43-3962-AE20ECE6E0ED}"/>
              </a:ext>
            </a:extLst>
          </p:cNvPr>
          <p:cNvSpPr txBox="1"/>
          <p:nvPr/>
        </p:nvSpPr>
        <p:spPr>
          <a:xfrm>
            <a:off x="1261074" y="1345767"/>
            <a:ext cx="631294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14500">
              <a:spcBef>
                <a:spcPts val="600"/>
              </a:spcBef>
              <a:buClr>
                <a:schemeClr val="lt1"/>
              </a:buClr>
              <a:buSzPts val="1400"/>
            </a:pPr>
            <a:r>
              <a:rPr lang="ru-RU" dirty="0">
                <a:solidFill>
                  <a:schemeClr val="lt1"/>
                </a:solidFill>
                <a:latin typeface="Montserrat"/>
                <a:sym typeface="Montserrat"/>
              </a:rPr>
              <a:t>Наше приложение – это обучающая платформа </a:t>
            </a:r>
            <a:endParaRPr lang="en-US" dirty="0">
              <a:solidFill>
                <a:schemeClr val="lt1"/>
              </a:solidFill>
              <a:latin typeface="Montserrat"/>
              <a:sym typeface="Montserrat"/>
            </a:endParaRPr>
          </a:p>
          <a:p>
            <a:pPr marL="114500">
              <a:spcBef>
                <a:spcPts val="600"/>
              </a:spcBef>
              <a:buClr>
                <a:schemeClr val="lt1"/>
              </a:buClr>
              <a:buSzPts val="1400"/>
            </a:pPr>
            <a:r>
              <a:rPr lang="ru-RU" dirty="0">
                <a:solidFill>
                  <a:schemeClr val="lt1"/>
                </a:solidFill>
                <a:latin typeface="Montserrat"/>
                <a:sym typeface="Montserrat"/>
              </a:rPr>
              <a:t>для</a:t>
            </a:r>
            <a:r>
              <a:rPr lang="en-US" dirty="0">
                <a:solidFill>
                  <a:schemeClr val="lt1"/>
                </a:solidFill>
                <a:latin typeface="Montserrat"/>
                <a:sym typeface="Montserrat"/>
              </a:rPr>
              <a:t> </a:t>
            </a:r>
            <a:r>
              <a:rPr lang="ru-RU" dirty="0">
                <a:solidFill>
                  <a:schemeClr val="lt1"/>
                </a:solidFill>
                <a:latin typeface="Montserrat"/>
                <a:sym typeface="Montserrat"/>
              </a:rPr>
              <a:t>повышения навыков программирования в игровой форме,</a:t>
            </a:r>
            <a:endParaRPr lang="en-US" dirty="0">
              <a:solidFill>
                <a:schemeClr val="lt1"/>
              </a:solidFill>
              <a:latin typeface="Montserrat"/>
              <a:sym typeface="Montserrat"/>
            </a:endParaRPr>
          </a:p>
          <a:p>
            <a:pPr marL="114500">
              <a:spcBef>
                <a:spcPts val="600"/>
              </a:spcBef>
              <a:buClr>
                <a:schemeClr val="lt1"/>
              </a:buClr>
              <a:buSzPts val="1400"/>
            </a:pPr>
            <a:r>
              <a:rPr lang="ru-RU" dirty="0">
                <a:solidFill>
                  <a:schemeClr val="lt1"/>
                </a:solidFill>
                <a:latin typeface="Montserrat"/>
                <a:sym typeface="Montserrat"/>
              </a:rPr>
              <a:t>освоения базовых алгоритмов и решения логических задач.</a:t>
            </a:r>
          </a:p>
          <a:p>
            <a:endParaRPr lang="ru-RU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40"/>
          <p:cNvSpPr txBox="1">
            <a:spLocks noGrp="1"/>
          </p:cNvSpPr>
          <p:nvPr>
            <p:ph type="title" idx="6"/>
          </p:nvPr>
        </p:nvSpPr>
        <p:spPr>
          <a:xfrm>
            <a:off x="3" y="1574639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79" name="Google Shape;179;p40"/>
          <p:cNvSpPr txBox="1">
            <a:spLocks noGrp="1"/>
          </p:cNvSpPr>
          <p:nvPr>
            <p:ph type="title"/>
          </p:nvPr>
        </p:nvSpPr>
        <p:spPr>
          <a:xfrm>
            <a:off x="2335653" y="2419514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Освоение</a:t>
            </a:r>
            <a:endParaRPr dirty="0"/>
          </a:p>
        </p:txBody>
      </p:sp>
      <p:sp>
        <p:nvSpPr>
          <p:cNvPr id="180" name="Google Shape;180;p40"/>
          <p:cNvSpPr txBox="1">
            <a:spLocks noGrp="1"/>
          </p:cNvSpPr>
          <p:nvPr>
            <p:ph type="subTitle" idx="1"/>
          </p:nvPr>
        </p:nvSpPr>
        <p:spPr>
          <a:xfrm>
            <a:off x="2335653" y="2952014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будущей профессии</a:t>
            </a:r>
            <a:endParaRPr dirty="0"/>
          </a:p>
        </p:txBody>
      </p:sp>
      <p:sp>
        <p:nvSpPr>
          <p:cNvPr id="181" name="Google Shape;181;p40"/>
          <p:cNvSpPr txBox="1">
            <a:spLocks noGrp="1"/>
          </p:cNvSpPr>
          <p:nvPr>
            <p:ph type="title" idx="2"/>
          </p:nvPr>
        </p:nvSpPr>
        <p:spPr>
          <a:xfrm>
            <a:off x="4741345" y="2443010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Изучение</a:t>
            </a:r>
            <a:endParaRPr dirty="0"/>
          </a:p>
        </p:txBody>
      </p:sp>
      <p:sp>
        <p:nvSpPr>
          <p:cNvPr id="182" name="Google Shape;182;p40"/>
          <p:cNvSpPr txBox="1">
            <a:spLocks noGrp="1"/>
          </p:cNvSpPr>
          <p:nvPr>
            <p:ph type="subTitle" idx="3"/>
          </p:nvPr>
        </p:nvSpPr>
        <p:spPr>
          <a:xfrm>
            <a:off x="4741345" y="2975510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базовых алгоритмов</a:t>
            </a:r>
            <a:endParaRPr dirty="0"/>
          </a:p>
        </p:txBody>
      </p:sp>
      <p:sp>
        <p:nvSpPr>
          <p:cNvPr id="183" name="Google Shape;183;p40"/>
          <p:cNvSpPr txBox="1">
            <a:spLocks noGrp="1"/>
          </p:cNvSpPr>
          <p:nvPr>
            <p:ph type="title" idx="4"/>
          </p:nvPr>
        </p:nvSpPr>
        <p:spPr>
          <a:xfrm>
            <a:off x="0" y="2419514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Знакомство</a:t>
            </a:r>
            <a:endParaRPr dirty="0"/>
          </a:p>
        </p:txBody>
      </p:sp>
      <p:sp>
        <p:nvSpPr>
          <p:cNvPr id="184" name="Google Shape;184;p40"/>
          <p:cNvSpPr txBox="1">
            <a:spLocks noGrp="1"/>
          </p:cNvSpPr>
          <p:nvPr>
            <p:ph type="subTitle" idx="5"/>
          </p:nvPr>
        </p:nvSpPr>
        <p:spPr>
          <a:xfrm>
            <a:off x="0" y="2952014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с основами программирования</a:t>
            </a:r>
            <a:endParaRPr dirty="0"/>
          </a:p>
        </p:txBody>
      </p:sp>
      <p:sp>
        <p:nvSpPr>
          <p:cNvPr id="185" name="Google Shape;185;p40"/>
          <p:cNvSpPr txBox="1">
            <a:spLocks noGrp="1"/>
          </p:cNvSpPr>
          <p:nvPr>
            <p:ph type="title" idx="7"/>
          </p:nvPr>
        </p:nvSpPr>
        <p:spPr>
          <a:xfrm>
            <a:off x="2335656" y="1574639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86" name="Google Shape;186;p40"/>
          <p:cNvSpPr txBox="1">
            <a:spLocks noGrp="1"/>
          </p:cNvSpPr>
          <p:nvPr>
            <p:ph type="title" idx="8"/>
          </p:nvPr>
        </p:nvSpPr>
        <p:spPr>
          <a:xfrm>
            <a:off x="4741342" y="1598135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cxnSp>
        <p:nvCxnSpPr>
          <p:cNvPr id="187" name="Google Shape;187;p40"/>
          <p:cNvCxnSpPr/>
          <p:nvPr/>
        </p:nvCxnSpPr>
        <p:spPr>
          <a:xfrm>
            <a:off x="834903" y="2350099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188" name="Google Shape;188;p40"/>
          <p:cNvCxnSpPr/>
          <p:nvPr/>
        </p:nvCxnSpPr>
        <p:spPr>
          <a:xfrm>
            <a:off x="3170556" y="2350099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189" name="Google Shape;189;p40"/>
          <p:cNvCxnSpPr/>
          <p:nvPr/>
        </p:nvCxnSpPr>
        <p:spPr>
          <a:xfrm>
            <a:off x="5576242" y="2373595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5" name="Google Shape;178;p40">
            <a:extLst>
              <a:ext uri="{FF2B5EF4-FFF2-40B4-BE49-F238E27FC236}">
                <a16:creationId xmlns:a16="http://schemas.microsoft.com/office/drawing/2014/main" id="{4A192035-7588-D240-3509-69B009CE4C96}"/>
              </a:ext>
            </a:extLst>
          </p:cNvPr>
          <p:cNvSpPr txBox="1">
            <a:spLocks/>
          </p:cNvSpPr>
          <p:nvPr/>
        </p:nvSpPr>
        <p:spPr>
          <a:xfrm>
            <a:off x="7077000" y="1574639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" dirty="0"/>
              <a:t>04</a:t>
            </a:r>
          </a:p>
        </p:txBody>
      </p:sp>
      <p:sp>
        <p:nvSpPr>
          <p:cNvPr id="6" name="Google Shape;183;p40">
            <a:extLst>
              <a:ext uri="{FF2B5EF4-FFF2-40B4-BE49-F238E27FC236}">
                <a16:creationId xmlns:a16="http://schemas.microsoft.com/office/drawing/2014/main" id="{50C77589-002D-AEFE-FCCA-1EC973D6AA3E}"/>
              </a:ext>
            </a:extLst>
          </p:cNvPr>
          <p:cNvSpPr txBox="1">
            <a:spLocks/>
          </p:cNvSpPr>
          <p:nvPr/>
        </p:nvSpPr>
        <p:spPr>
          <a:xfrm>
            <a:off x="7076997" y="2419514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ru-RU" dirty="0"/>
              <a:t>Улучшение</a:t>
            </a:r>
            <a:endParaRPr lang="en-US" dirty="0"/>
          </a:p>
        </p:txBody>
      </p:sp>
      <p:sp>
        <p:nvSpPr>
          <p:cNvPr id="7" name="Google Shape;184;p40">
            <a:extLst>
              <a:ext uri="{FF2B5EF4-FFF2-40B4-BE49-F238E27FC236}">
                <a16:creationId xmlns:a16="http://schemas.microsoft.com/office/drawing/2014/main" id="{C9080815-0BF1-97F4-F613-77FEB5D18D2B}"/>
              </a:ext>
            </a:extLst>
          </p:cNvPr>
          <p:cNvSpPr txBox="1">
            <a:spLocks/>
          </p:cNvSpPr>
          <p:nvPr/>
        </p:nvSpPr>
        <p:spPr>
          <a:xfrm>
            <a:off x="7076997" y="2952014"/>
            <a:ext cx="2067000" cy="10699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ru-RU" dirty="0"/>
              <a:t>навыков решения логических и алгоритмических задач</a:t>
            </a:r>
            <a:endParaRPr lang="en-US" dirty="0"/>
          </a:p>
        </p:txBody>
      </p:sp>
      <p:cxnSp>
        <p:nvCxnSpPr>
          <p:cNvPr id="8" name="Google Shape;187;p40">
            <a:extLst>
              <a:ext uri="{FF2B5EF4-FFF2-40B4-BE49-F238E27FC236}">
                <a16:creationId xmlns:a16="http://schemas.microsoft.com/office/drawing/2014/main" id="{39F42836-76B0-39B8-58B4-641F2A4752F7}"/>
              </a:ext>
            </a:extLst>
          </p:cNvPr>
          <p:cNvCxnSpPr/>
          <p:nvPr/>
        </p:nvCxnSpPr>
        <p:spPr>
          <a:xfrm>
            <a:off x="7911900" y="2350099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14" name="Google Shape;2003;p58">
            <a:extLst>
              <a:ext uri="{FF2B5EF4-FFF2-40B4-BE49-F238E27FC236}">
                <a16:creationId xmlns:a16="http://schemas.microsoft.com/office/drawing/2014/main" id="{EEA25A15-2F53-B5B9-53B4-DA57B589B845}"/>
              </a:ext>
            </a:extLst>
          </p:cNvPr>
          <p:cNvSpPr txBox="1">
            <a:spLocks/>
          </p:cNvSpPr>
          <p:nvPr/>
        </p:nvSpPr>
        <p:spPr>
          <a:xfrm>
            <a:off x="3456041" y="912219"/>
            <a:ext cx="2161888" cy="9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ru-RU" dirty="0">
                <a:solidFill>
                  <a:srgbClr val="FFAB40"/>
                </a:solidFill>
              </a:rPr>
              <a:t>Задачи</a:t>
            </a:r>
          </a:p>
        </p:txBody>
      </p:sp>
      <p:cxnSp>
        <p:nvCxnSpPr>
          <p:cNvPr id="15" name="Google Shape;2016;p58">
            <a:extLst>
              <a:ext uri="{FF2B5EF4-FFF2-40B4-BE49-F238E27FC236}">
                <a16:creationId xmlns:a16="http://schemas.microsoft.com/office/drawing/2014/main" id="{56BFF4BA-39BC-B8E1-C35D-ED7D6738A077}"/>
              </a:ext>
            </a:extLst>
          </p:cNvPr>
          <p:cNvCxnSpPr>
            <a:cxnSpLocks/>
          </p:cNvCxnSpPr>
          <p:nvPr/>
        </p:nvCxnSpPr>
        <p:spPr>
          <a:xfrm>
            <a:off x="3652298" y="912219"/>
            <a:ext cx="1839404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9"/>
          <p:cNvSpPr txBox="1">
            <a:spLocks noGrp="1"/>
          </p:cNvSpPr>
          <p:nvPr>
            <p:ph type="title"/>
          </p:nvPr>
        </p:nvSpPr>
        <p:spPr>
          <a:xfrm>
            <a:off x="695612" y="71717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Техническое задание</a:t>
            </a:r>
            <a:endParaRPr dirty="0"/>
          </a:p>
        </p:txBody>
      </p:sp>
      <p:sp>
        <p:nvSpPr>
          <p:cNvPr id="171" name="Google Shape;171;p39"/>
          <p:cNvSpPr txBox="1">
            <a:spLocks noGrp="1"/>
          </p:cNvSpPr>
          <p:nvPr>
            <p:ph type="body" idx="1"/>
          </p:nvPr>
        </p:nvSpPr>
        <p:spPr>
          <a:xfrm>
            <a:off x="338423" y="1386425"/>
            <a:ext cx="7583995" cy="25712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1625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Font typeface="Montserrat ExtraBold"/>
              <a:buAutoNum type="arabicPeriod"/>
            </a:pPr>
            <a:r>
              <a:rPr lang="ru-RU" sz="1400" dirty="0"/>
              <a:t>Мобильное приложение под </a:t>
            </a:r>
            <a:r>
              <a:rPr lang="ru-RU" sz="1400" dirty="0" err="1"/>
              <a:t>Android</a:t>
            </a:r>
            <a:r>
              <a:rPr lang="ru-RU" sz="1400" dirty="0"/>
              <a:t> (Сюжетный текстовый квест)</a:t>
            </a:r>
          </a:p>
          <a:p>
            <a:pPr>
              <a:buClr>
                <a:schemeClr val="accent1"/>
              </a:buClr>
              <a:buFont typeface="Montserrat ExtraBold"/>
              <a:buAutoNum type="arabicPeriod"/>
            </a:pPr>
            <a:r>
              <a:rPr lang="ru-RU" sz="1400" dirty="0"/>
              <a:t>Суть игры – изучение языка программирования</a:t>
            </a:r>
          </a:p>
          <a:p>
            <a:pPr marL="457200" lvl="0" indent="-301625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Font typeface="Montserrat ExtraBold"/>
              <a:buAutoNum type="arabicPeriod"/>
            </a:pPr>
            <a:r>
              <a:rPr lang="ru-RU" sz="1400" dirty="0"/>
              <a:t>Структура обучения будет подразделяться на модули</a:t>
            </a:r>
          </a:p>
          <a:p>
            <a:pPr marL="457200" lvl="0" indent="-301625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Font typeface="Montserrat ExtraBold"/>
              <a:buAutoNum type="arabicPeriod"/>
            </a:pPr>
            <a:r>
              <a:rPr lang="ru-RU" sz="1400" dirty="0"/>
              <a:t>Задачи будут представлены в двух типах: </a:t>
            </a:r>
          </a:p>
          <a:p>
            <a:pPr marL="914400" lvl="0" indent="-301625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50"/>
              <a:buChar char="●"/>
            </a:pPr>
            <a:r>
              <a:rPr lang="ru-RU" sz="1400" dirty="0"/>
              <a:t>Классическое написание кода</a:t>
            </a:r>
          </a:p>
          <a:p>
            <a:pPr marL="914400" lvl="0" indent="-301625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50"/>
              <a:buChar char="●"/>
            </a:pPr>
            <a:r>
              <a:rPr lang="ru-RU" sz="1400" dirty="0"/>
              <a:t>Правильная расстановка блоков кода</a:t>
            </a:r>
          </a:p>
          <a:p>
            <a:pPr marL="457200" lvl="0" indent="-301625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Font typeface="+mj-lt"/>
              <a:buAutoNum type="arabicPeriod" startAt="5"/>
            </a:pPr>
            <a:r>
              <a:rPr lang="ru-RU" sz="1400" dirty="0"/>
              <a:t>Наличие внутриигрового персонажа</a:t>
            </a:r>
          </a:p>
          <a:p>
            <a:pPr marL="457200" lvl="0" indent="-301625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Font typeface="+mj-lt"/>
              <a:buAutoNum type="arabicPeriod" startAt="5"/>
            </a:pPr>
            <a:r>
              <a:rPr lang="ru-RU" sz="1400" dirty="0"/>
              <a:t>Песочница для написания кода</a:t>
            </a:r>
          </a:p>
          <a:p>
            <a:pPr marL="457200" lvl="0" indent="-301625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Font typeface="+mj-lt"/>
              <a:buAutoNum type="arabicPeriod" startAt="5"/>
            </a:pPr>
            <a:r>
              <a:rPr lang="ru-RU" sz="1400" dirty="0"/>
              <a:t>Наличие </a:t>
            </a:r>
            <a:r>
              <a:rPr lang="en-US" sz="1400" dirty="0"/>
              <a:t>VIP – </a:t>
            </a:r>
            <a:r>
              <a:rPr lang="ru-RU" sz="1400" dirty="0"/>
              <a:t>подписки для пользователя</a:t>
            </a:r>
          </a:p>
          <a:p>
            <a:pPr marL="457200" lvl="0" indent="-301625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Font typeface="+mj-lt"/>
              <a:buAutoNum type="arabicPeriod" startAt="5"/>
            </a:pPr>
            <a:r>
              <a:rPr lang="ru-RU" sz="1400" dirty="0"/>
              <a:t>Возможность расширения приложения</a:t>
            </a:r>
          </a:p>
          <a:p>
            <a:pPr marL="457200" lvl="0" indent="-301625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Font typeface="+mj-lt"/>
              <a:buAutoNum type="arabicPeriod" startAt="5"/>
            </a:pPr>
            <a:endParaRPr lang="ru-RU" dirty="0"/>
          </a:p>
          <a:p>
            <a:pPr marL="914400">
              <a:buClr>
                <a:schemeClr val="accent2"/>
              </a:buClr>
            </a:pPr>
            <a:endParaRPr lang="ru-RU" dirty="0"/>
          </a:p>
        </p:txBody>
      </p:sp>
      <p:cxnSp>
        <p:nvCxnSpPr>
          <p:cNvPr id="172" name="Google Shape;172;p39"/>
          <p:cNvCxnSpPr/>
          <p:nvPr/>
        </p:nvCxnSpPr>
        <p:spPr>
          <a:xfrm>
            <a:off x="783312" y="68617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grpSp>
        <p:nvGrpSpPr>
          <p:cNvPr id="2" name="Google Shape;8241;p74">
            <a:extLst>
              <a:ext uri="{FF2B5EF4-FFF2-40B4-BE49-F238E27FC236}">
                <a16:creationId xmlns:a16="http://schemas.microsoft.com/office/drawing/2014/main" id="{96102978-319C-EC61-D5F2-18B751A59D03}"/>
              </a:ext>
            </a:extLst>
          </p:cNvPr>
          <p:cNvGrpSpPr/>
          <p:nvPr/>
        </p:nvGrpSpPr>
        <p:grpSpPr>
          <a:xfrm>
            <a:off x="5569459" y="2921794"/>
            <a:ext cx="2731578" cy="1705094"/>
            <a:chOff x="3597785" y="3065882"/>
            <a:chExt cx="2241344" cy="1330656"/>
          </a:xfrm>
        </p:grpSpPr>
        <p:grpSp>
          <p:nvGrpSpPr>
            <p:cNvPr id="3" name="Google Shape;8242;p74">
              <a:extLst>
                <a:ext uri="{FF2B5EF4-FFF2-40B4-BE49-F238E27FC236}">
                  <a16:creationId xmlns:a16="http://schemas.microsoft.com/office/drawing/2014/main" id="{7CBB208F-A353-7C46-7310-22C6327EE48E}"/>
                </a:ext>
              </a:extLst>
            </p:cNvPr>
            <p:cNvGrpSpPr/>
            <p:nvPr/>
          </p:nvGrpSpPr>
          <p:grpSpPr>
            <a:xfrm>
              <a:off x="5296908" y="3937355"/>
              <a:ext cx="143198" cy="32380"/>
              <a:chOff x="5296908" y="3937355"/>
              <a:chExt cx="143198" cy="32380"/>
            </a:xfrm>
          </p:grpSpPr>
          <p:sp>
            <p:nvSpPr>
              <p:cNvPr id="875" name="Google Shape;8243;p74">
                <a:extLst>
                  <a:ext uri="{FF2B5EF4-FFF2-40B4-BE49-F238E27FC236}">
                    <a16:creationId xmlns:a16="http://schemas.microsoft.com/office/drawing/2014/main" id="{2B54165A-A91B-8CF1-721B-4D400F6C2BCB}"/>
                  </a:ext>
                </a:extLst>
              </p:cNvPr>
              <p:cNvSpPr/>
              <p:nvPr/>
            </p:nvSpPr>
            <p:spPr>
              <a:xfrm>
                <a:off x="5319457" y="3952794"/>
                <a:ext cx="111895" cy="8"/>
              </a:xfrm>
              <a:custGeom>
                <a:avLst/>
                <a:gdLst/>
                <a:ahLst/>
                <a:cxnLst/>
                <a:rect l="l" t="t" r="r" b="b"/>
                <a:pathLst>
                  <a:path w="14227" h="1" fill="none" extrusionOk="0">
                    <a:moveTo>
                      <a:pt x="1" y="0"/>
                    </a:moveTo>
                    <a:lnTo>
                      <a:pt x="14227" y="0"/>
                    </a:lnTo>
                  </a:path>
                </a:pathLst>
              </a:custGeom>
              <a:noFill/>
              <a:ln w="1825" cap="flat" cmpd="sng">
                <a:solidFill>
                  <a:srgbClr val="A5B7C5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76" name="Google Shape;8244;p74">
                <a:extLst>
                  <a:ext uri="{FF2B5EF4-FFF2-40B4-BE49-F238E27FC236}">
                    <a16:creationId xmlns:a16="http://schemas.microsoft.com/office/drawing/2014/main" id="{674094A4-D683-42E8-1CE9-5A49A06882E0}"/>
                  </a:ext>
                </a:extLst>
              </p:cNvPr>
              <p:cNvGrpSpPr/>
              <p:nvPr/>
            </p:nvGrpSpPr>
            <p:grpSpPr>
              <a:xfrm>
                <a:off x="5402331" y="3937355"/>
                <a:ext cx="37776" cy="32380"/>
                <a:chOff x="5402331" y="3937355"/>
                <a:chExt cx="37776" cy="32380"/>
              </a:xfrm>
            </p:grpSpPr>
            <p:sp>
              <p:nvSpPr>
                <p:cNvPr id="880" name="Google Shape;8245;p74">
                  <a:extLst>
                    <a:ext uri="{FF2B5EF4-FFF2-40B4-BE49-F238E27FC236}">
                      <a16:creationId xmlns:a16="http://schemas.microsoft.com/office/drawing/2014/main" id="{C2A388B8-C300-1D55-261D-5A89D25AAB2A}"/>
                    </a:ext>
                  </a:extLst>
                </p:cNvPr>
                <p:cNvSpPr/>
                <p:nvPr/>
              </p:nvSpPr>
              <p:spPr>
                <a:xfrm>
                  <a:off x="5402331" y="3937355"/>
                  <a:ext cx="37776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7" extrusionOk="0">
                      <a:moveTo>
                        <a:pt x="2737" y="1"/>
                      </a:moveTo>
                      <a:cubicBezTo>
                        <a:pt x="2231" y="1"/>
                        <a:pt x="1714" y="189"/>
                        <a:pt x="1294" y="609"/>
                      </a:cubicBezTo>
                      <a:cubicBezTo>
                        <a:pt x="0" y="1903"/>
                        <a:pt x="919" y="4117"/>
                        <a:pt x="2746" y="4117"/>
                      </a:cubicBezTo>
                      <a:cubicBezTo>
                        <a:pt x="3883" y="4117"/>
                        <a:pt x="4802" y="3185"/>
                        <a:pt x="4802" y="2060"/>
                      </a:cubicBezTo>
                      <a:cubicBezTo>
                        <a:pt x="4802" y="818"/>
                        <a:pt x="3792" y="1"/>
                        <a:pt x="273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1" name="Google Shape;8246;p74">
                  <a:extLst>
                    <a:ext uri="{FF2B5EF4-FFF2-40B4-BE49-F238E27FC236}">
                      <a16:creationId xmlns:a16="http://schemas.microsoft.com/office/drawing/2014/main" id="{90C5C2C7-4F82-9F1D-E66B-EFED3EACA845}"/>
                    </a:ext>
                  </a:extLst>
                </p:cNvPr>
                <p:cNvSpPr/>
                <p:nvPr/>
              </p:nvSpPr>
              <p:spPr>
                <a:xfrm>
                  <a:off x="5415174" y="3946990"/>
                  <a:ext cx="15321" cy="130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8" h="1661" extrusionOk="0">
                      <a:moveTo>
                        <a:pt x="1113" y="1"/>
                      </a:moveTo>
                      <a:cubicBezTo>
                        <a:pt x="375" y="1"/>
                        <a:pt x="0" y="896"/>
                        <a:pt x="532" y="1416"/>
                      </a:cubicBezTo>
                      <a:cubicBezTo>
                        <a:pt x="701" y="1585"/>
                        <a:pt x="910" y="1661"/>
                        <a:pt x="1114" y="1661"/>
                      </a:cubicBezTo>
                      <a:cubicBezTo>
                        <a:pt x="1540" y="1661"/>
                        <a:pt x="1948" y="1333"/>
                        <a:pt x="1948" y="835"/>
                      </a:cubicBezTo>
                      <a:cubicBezTo>
                        <a:pt x="1948" y="376"/>
                        <a:pt x="1573" y="1"/>
                        <a:pt x="111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77" name="Google Shape;8247;p74">
                <a:extLst>
                  <a:ext uri="{FF2B5EF4-FFF2-40B4-BE49-F238E27FC236}">
                    <a16:creationId xmlns:a16="http://schemas.microsoft.com/office/drawing/2014/main" id="{FCA5F7FB-6F03-30BC-E396-2BE1C627E7F6}"/>
                  </a:ext>
                </a:extLst>
              </p:cNvPr>
              <p:cNvGrpSpPr/>
              <p:nvPr/>
            </p:nvGrpSpPr>
            <p:grpSpPr>
              <a:xfrm>
                <a:off x="5296908" y="3937355"/>
                <a:ext cx="37783" cy="32380"/>
                <a:chOff x="5296908" y="3937355"/>
                <a:chExt cx="37783" cy="32380"/>
              </a:xfrm>
            </p:grpSpPr>
            <p:sp>
              <p:nvSpPr>
                <p:cNvPr id="878" name="Google Shape;8248;p74">
                  <a:extLst>
                    <a:ext uri="{FF2B5EF4-FFF2-40B4-BE49-F238E27FC236}">
                      <a16:creationId xmlns:a16="http://schemas.microsoft.com/office/drawing/2014/main" id="{408EA00A-CFFC-249F-277F-AB7B168E4AC8}"/>
                    </a:ext>
                  </a:extLst>
                </p:cNvPr>
                <p:cNvSpPr/>
                <p:nvPr/>
              </p:nvSpPr>
              <p:spPr>
                <a:xfrm>
                  <a:off x="5296908" y="3937355"/>
                  <a:ext cx="37783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7" extrusionOk="0">
                      <a:moveTo>
                        <a:pt x="2738" y="1"/>
                      </a:moveTo>
                      <a:cubicBezTo>
                        <a:pt x="2231" y="1"/>
                        <a:pt x="1715" y="189"/>
                        <a:pt x="1295" y="609"/>
                      </a:cubicBezTo>
                      <a:cubicBezTo>
                        <a:pt x="1" y="1903"/>
                        <a:pt x="920" y="4117"/>
                        <a:pt x="2747" y="4117"/>
                      </a:cubicBezTo>
                      <a:cubicBezTo>
                        <a:pt x="3884" y="4117"/>
                        <a:pt x="4803" y="3185"/>
                        <a:pt x="4803" y="2060"/>
                      </a:cubicBezTo>
                      <a:cubicBezTo>
                        <a:pt x="4803" y="818"/>
                        <a:pt x="3792" y="1"/>
                        <a:pt x="2738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9" name="Google Shape;8249;p74">
                  <a:extLst>
                    <a:ext uri="{FF2B5EF4-FFF2-40B4-BE49-F238E27FC236}">
                      <a16:creationId xmlns:a16="http://schemas.microsoft.com/office/drawing/2014/main" id="{5DE57E35-8E6A-3642-1635-625CF9FA829A}"/>
                    </a:ext>
                  </a:extLst>
                </p:cNvPr>
                <p:cNvSpPr/>
                <p:nvPr/>
              </p:nvSpPr>
              <p:spPr>
                <a:xfrm>
                  <a:off x="5309846" y="3946990"/>
                  <a:ext cx="15235" cy="130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7" h="1661" extrusionOk="0">
                      <a:moveTo>
                        <a:pt x="1102" y="1"/>
                      </a:moveTo>
                      <a:cubicBezTo>
                        <a:pt x="364" y="1"/>
                        <a:pt x="1" y="896"/>
                        <a:pt x="521" y="1416"/>
                      </a:cubicBezTo>
                      <a:cubicBezTo>
                        <a:pt x="690" y="1585"/>
                        <a:pt x="899" y="1661"/>
                        <a:pt x="1103" y="1661"/>
                      </a:cubicBezTo>
                      <a:cubicBezTo>
                        <a:pt x="1528" y="1661"/>
                        <a:pt x="1936" y="1333"/>
                        <a:pt x="1936" y="835"/>
                      </a:cubicBezTo>
                      <a:cubicBezTo>
                        <a:pt x="1936" y="376"/>
                        <a:pt x="1561" y="1"/>
                        <a:pt x="110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4" name="Google Shape;8250;p74">
              <a:extLst>
                <a:ext uri="{FF2B5EF4-FFF2-40B4-BE49-F238E27FC236}">
                  <a16:creationId xmlns:a16="http://schemas.microsoft.com/office/drawing/2014/main" id="{B15EE94B-E067-C84C-C6E3-CBEC4A7DAEB6}"/>
                </a:ext>
              </a:extLst>
            </p:cNvPr>
            <p:cNvGrpSpPr/>
            <p:nvPr/>
          </p:nvGrpSpPr>
          <p:grpSpPr>
            <a:xfrm>
              <a:off x="4724163" y="3119631"/>
              <a:ext cx="120838" cy="84218"/>
              <a:chOff x="4724163" y="3119631"/>
              <a:chExt cx="120838" cy="84218"/>
            </a:xfrm>
          </p:grpSpPr>
          <p:grpSp>
            <p:nvGrpSpPr>
              <p:cNvPr id="860" name="Google Shape;8251;p74">
                <a:extLst>
                  <a:ext uri="{FF2B5EF4-FFF2-40B4-BE49-F238E27FC236}">
                    <a16:creationId xmlns:a16="http://schemas.microsoft.com/office/drawing/2014/main" id="{988569ED-5E84-C891-2E21-FFEC1B1C68D7}"/>
                  </a:ext>
                </a:extLst>
              </p:cNvPr>
              <p:cNvGrpSpPr/>
              <p:nvPr/>
            </p:nvGrpSpPr>
            <p:grpSpPr>
              <a:xfrm>
                <a:off x="4746712" y="3132773"/>
                <a:ext cx="86869" cy="56424"/>
                <a:chOff x="4746712" y="3132773"/>
                <a:chExt cx="86869" cy="56424"/>
              </a:xfrm>
            </p:grpSpPr>
            <p:sp>
              <p:nvSpPr>
                <p:cNvPr id="873" name="Google Shape;8252;p74">
                  <a:extLst>
                    <a:ext uri="{FF2B5EF4-FFF2-40B4-BE49-F238E27FC236}">
                      <a16:creationId xmlns:a16="http://schemas.microsoft.com/office/drawing/2014/main" id="{213E6487-4955-6B5E-1FB2-E18A889DE089}"/>
                    </a:ext>
                  </a:extLst>
                </p:cNvPr>
                <p:cNvSpPr/>
                <p:nvPr/>
              </p:nvSpPr>
              <p:spPr>
                <a:xfrm>
                  <a:off x="4746712" y="3132773"/>
                  <a:ext cx="86869" cy="564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45" h="7174" fill="none" extrusionOk="0">
                      <a:moveTo>
                        <a:pt x="0" y="1597"/>
                      </a:moveTo>
                      <a:cubicBezTo>
                        <a:pt x="242" y="1743"/>
                        <a:pt x="3532" y="7174"/>
                        <a:pt x="3532" y="7174"/>
                      </a:cubicBezTo>
                      <a:lnTo>
                        <a:pt x="6290" y="3315"/>
                      </a:lnTo>
                      <a:lnTo>
                        <a:pt x="11044" y="1"/>
                      </a:lnTo>
                      <a:close/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4" name="Google Shape;8253;p74">
                  <a:extLst>
                    <a:ext uri="{FF2B5EF4-FFF2-40B4-BE49-F238E27FC236}">
                      <a16:creationId xmlns:a16="http://schemas.microsoft.com/office/drawing/2014/main" id="{0A2CB38C-D94C-9C37-851F-A9BFB3DADAA4}"/>
                    </a:ext>
                  </a:extLst>
                </p:cNvPr>
                <p:cNvSpPr/>
                <p:nvPr/>
              </p:nvSpPr>
              <p:spPr>
                <a:xfrm>
                  <a:off x="4746712" y="3145334"/>
                  <a:ext cx="49479" cy="135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91" h="1719" fill="none" extrusionOk="0">
                      <a:moveTo>
                        <a:pt x="0" y="0"/>
                      </a:moveTo>
                      <a:lnTo>
                        <a:pt x="6290" y="1718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61" name="Google Shape;8254;p74">
                <a:extLst>
                  <a:ext uri="{FF2B5EF4-FFF2-40B4-BE49-F238E27FC236}">
                    <a16:creationId xmlns:a16="http://schemas.microsoft.com/office/drawing/2014/main" id="{E5803261-0A06-3BE3-6ABF-EA781D8854DB}"/>
                  </a:ext>
                </a:extLst>
              </p:cNvPr>
              <p:cNvGrpSpPr/>
              <p:nvPr/>
            </p:nvGrpSpPr>
            <p:grpSpPr>
              <a:xfrm>
                <a:off x="4773634" y="3143336"/>
                <a:ext cx="37776" cy="32451"/>
                <a:chOff x="4773634" y="3143336"/>
                <a:chExt cx="37776" cy="32451"/>
              </a:xfrm>
            </p:grpSpPr>
            <p:sp>
              <p:nvSpPr>
                <p:cNvPr id="871" name="Google Shape;8255;p74">
                  <a:extLst>
                    <a:ext uri="{FF2B5EF4-FFF2-40B4-BE49-F238E27FC236}">
                      <a16:creationId xmlns:a16="http://schemas.microsoft.com/office/drawing/2014/main" id="{4B5F95B1-C1AD-41A0-165F-CDC296603082}"/>
                    </a:ext>
                  </a:extLst>
                </p:cNvPr>
                <p:cNvSpPr/>
                <p:nvPr/>
              </p:nvSpPr>
              <p:spPr>
                <a:xfrm>
                  <a:off x="4773634" y="3143336"/>
                  <a:ext cx="37776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26" extrusionOk="0">
                      <a:moveTo>
                        <a:pt x="2730" y="0"/>
                      </a:moveTo>
                      <a:cubicBezTo>
                        <a:pt x="2226" y="0"/>
                        <a:pt x="1713" y="187"/>
                        <a:pt x="1295" y="605"/>
                      </a:cubicBezTo>
                      <a:cubicBezTo>
                        <a:pt x="1" y="1900"/>
                        <a:pt x="920" y="4125"/>
                        <a:pt x="2746" y="4125"/>
                      </a:cubicBezTo>
                      <a:cubicBezTo>
                        <a:pt x="3884" y="4125"/>
                        <a:pt x="4803" y="3206"/>
                        <a:pt x="4803" y="2069"/>
                      </a:cubicBezTo>
                      <a:cubicBezTo>
                        <a:pt x="4803" y="824"/>
                        <a:pt x="3788" y="0"/>
                        <a:pt x="27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2" name="Google Shape;8256;p74">
                  <a:extLst>
                    <a:ext uri="{FF2B5EF4-FFF2-40B4-BE49-F238E27FC236}">
                      <a16:creationId xmlns:a16="http://schemas.microsoft.com/office/drawing/2014/main" id="{7C25F000-6790-FB48-3218-30125D2D9FB2}"/>
                    </a:ext>
                  </a:extLst>
                </p:cNvPr>
                <p:cNvSpPr/>
                <p:nvPr/>
              </p:nvSpPr>
              <p:spPr>
                <a:xfrm>
                  <a:off x="4788664" y="3153041"/>
                  <a:ext cx="13048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8" extrusionOk="0">
                      <a:moveTo>
                        <a:pt x="835" y="0"/>
                      </a:moveTo>
                      <a:cubicBezTo>
                        <a:pt x="376" y="0"/>
                        <a:pt x="1" y="375"/>
                        <a:pt x="1" y="835"/>
                      </a:cubicBezTo>
                      <a:cubicBezTo>
                        <a:pt x="1" y="1295"/>
                        <a:pt x="376" y="1657"/>
                        <a:pt x="835" y="1657"/>
                      </a:cubicBezTo>
                      <a:cubicBezTo>
                        <a:pt x="1295" y="1657"/>
                        <a:pt x="1658" y="1295"/>
                        <a:pt x="1658" y="835"/>
                      </a:cubicBezTo>
                      <a:cubicBezTo>
                        <a:pt x="1658" y="375"/>
                        <a:pt x="1295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62" name="Google Shape;8257;p74">
                <a:extLst>
                  <a:ext uri="{FF2B5EF4-FFF2-40B4-BE49-F238E27FC236}">
                    <a16:creationId xmlns:a16="http://schemas.microsoft.com/office/drawing/2014/main" id="{23356BA8-8BAC-8502-A043-9F41E11B93EA}"/>
                  </a:ext>
                </a:extLst>
              </p:cNvPr>
              <p:cNvGrpSpPr/>
              <p:nvPr/>
            </p:nvGrpSpPr>
            <p:grpSpPr>
              <a:xfrm>
                <a:off x="4724163" y="3131248"/>
                <a:ext cx="37776" cy="32459"/>
                <a:chOff x="4724163" y="3131248"/>
                <a:chExt cx="37776" cy="32459"/>
              </a:xfrm>
            </p:grpSpPr>
            <p:sp>
              <p:nvSpPr>
                <p:cNvPr id="869" name="Google Shape;8258;p74">
                  <a:extLst>
                    <a:ext uri="{FF2B5EF4-FFF2-40B4-BE49-F238E27FC236}">
                      <a16:creationId xmlns:a16="http://schemas.microsoft.com/office/drawing/2014/main" id="{542F0228-2A1F-7564-8692-28C4C8D6481F}"/>
                    </a:ext>
                  </a:extLst>
                </p:cNvPr>
                <p:cNvSpPr/>
                <p:nvPr/>
              </p:nvSpPr>
              <p:spPr>
                <a:xfrm>
                  <a:off x="4724163" y="3131248"/>
                  <a:ext cx="37776" cy="324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27" extrusionOk="0">
                      <a:moveTo>
                        <a:pt x="2730" y="1"/>
                      </a:moveTo>
                      <a:cubicBezTo>
                        <a:pt x="2226" y="1"/>
                        <a:pt x="1712" y="188"/>
                        <a:pt x="1295" y="606"/>
                      </a:cubicBezTo>
                      <a:cubicBezTo>
                        <a:pt x="0" y="1900"/>
                        <a:pt x="920" y="4114"/>
                        <a:pt x="2746" y="4126"/>
                      </a:cubicBezTo>
                      <a:cubicBezTo>
                        <a:pt x="3883" y="4114"/>
                        <a:pt x="4803" y="3195"/>
                        <a:pt x="4803" y="2070"/>
                      </a:cubicBezTo>
                      <a:cubicBezTo>
                        <a:pt x="4803" y="824"/>
                        <a:pt x="3787" y="1"/>
                        <a:pt x="273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0" name="Google Shape;8259;p74">
                  <a:extLst>
                    <a:ext uri="{FF2B5EF4-FFF2-40B4-BE49-F238E27FC236}">
                      <a16:creationId xmlns:a16="http://schemas.microsoft.com/office/drawing/2014/main" id="{3D9A7C88-AF17-E197-276B-542D0B27D7A3}"/>
                    </a:ext>
                  </a:extLst>
                </p:cNvPr>
                <p:cNvSpPr/>
                <p:nvPr/>
              </p:nvSpPr>
              <p:spPr>
                <a:xfrm>
                  <a:off x="4739288" y="3140953"/>
                  <a:ext cx="13040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9" extrusionOk="0">
                      <a:moveTo>
                        <a:pt x="823" y="1"/>
                      </a:moveTo>
                      <a:cubicBezTo>
                        <a:pt x="363" y="1"/>
                        <a:pt x="1" y="376"/>
                        <a:pt x="1" y="823"/>
                      </a:cubicBezTo>
                      <a:cubicBezTo>
                        <a:pt x="1" y="1283"/>
                        <a:pt x="363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63" name="Google Shape;8260;p74">
                <a:extLst>
                  <a:ext uri="{FF2B5EF4-FFF2-40B4-BE49-F238E27FC236}">
                    <a16:creationId xmlns:a16="http://schemas.microsoft.com/office/drawing/2014/main" id="{88F48124-01C2-77BF-2F5C-04955DEA9CC0}"/>
                  </a:ext>
                </a:extLst>
              </p:cNvPr>
              <p:cNvGrpSpPr/>
              <p:nvPr/>
            </p:nvGrpSpPr>
            <p:grpSpPr>
              <a:xfrm>
                <a:off x="4755081" y="3176054"/>
                <a:ext cx="32357" cy="27795"/>
                <a:chOff x="4755081" y="3176054"/>
                <a:chExt cx="32357" cy="27795"/>
              </a:xfrm>
            </p:grpSpPr>
            <p:sp>
              <p:nvSpPr>
                <p:cNvPr id="867" name="Google Shape;8261;p74">
                  <a:extLst>
                    <a:ext uri="{FF2B5EF4-FFF2-40B4-BE49-F238E27FC236}">
                      <a16:creationId xmlns:a16="http://schemas.microsoft.com/office/drawing/2014/main" id="{7AD37E6D-DE56-762E-2B3A-DE9457F7CA43}"/>
                    </a:ext>
                  </a:extLst>
                </p:cNvPr>
                <p:cNvSpPr/>
                <p:nvPr/>
              </p:nvSpPr>
              <p:spPr>
                <a:xfrm>
                  <a:off x="4755081" y="3176054"/>
                  <a:ext cx="32357" cy="277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14" h="3534" extrusionOk="0">
                      <a:moveTo>
                        <a:pt x="2338" y="0"/>
                      </a:moveTo>
                      <a:cubicBezTo>
                        <a:pt x="1904" y="0"/>
                        <a:pt x="1462" y="162"/>
                        <a:pt x="1101" y="522"/>
                      </a:cubicBezTo>
                      <a:cubicBezTo>
                        <a:pt x="1" y="1635"/>
                        <a:pt x="787" y="3534"/>
                        <a:pt x="2360" y="3534"/>
                      </a:cubicBezTo>
                      <a:cubicBezTo>
                        <a:pt x="3327" y="3534"/>
                        <a:pt x="4114" y="2735"/>
                        <a:pt x="4114" y="1768"/>
                      </a:cubicBezTo>
                      <a:cubicBezTo>
                        <a:pt x="4114" y="704"/>
                        <a:pt x="3245" y="0"/>
                        <a:pt x="233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8" name="Google Shape;8262;p74">
                  <a:extLst>
                    <a:ext uri="{FF2B5EF4-FFF2-40B4-BE49-F238E27FC236}">
                      <a16:creationId xmlns:a16="http://schemas.microsoft.com/office/drawing/2014/main" id="{ABC03369-6CE5-B4CC-9A12-0D91F79C697B}"/>
                    </a:ext>
                  </a:extLst>
                </p:cNvPr>
                <p:cNvSpPr/>
                <p:nvPr/>
              </p:nvSpPr>
              <p:spPr>
                <a:xfrm>
                  <a:off x="4767924" y="3185768"/>
                  <a:ext cx="9902" cy="83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9" h="1067" extrusionOk="0">
                      <a:moveTo>
                        <a:pt x="714" y="0"/>
                      </a:moveTo>
                      <a:cubicBezTo>
                        <a:pt x="243" y="0"/>
                        <a:pt x="1" y="569"/>
                        <a:pt x="339" y="908"/>
                      </a:cubicBezTo>
                      <a:cubicBezTo>
                        <a:pt x="449" y="1017"/>
                        <a:pt x="584" y="1066"/>
                        <a:pt x="716" y="1066"/>
                      </a:cubicBezTo>
                      <a:cubicBezTo>
                        <a:pt x="993" y="1066"/>
                        <a:pt x="1259" y="852"/>
                        <a:pt x="1259" y="533"/>
                      </a:cubicBezTo>
                      <a:cubicBezTo>
                        <a:pt x="1259" y="230"/>
                        <a:pt x="1017" y="0"/>
                        <a:pt x="71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64" name="Google Shape;8263;p74">
                <a:extLst>
                  <a:ext uri="{FF2B5EF4-FFF2-40B4-BE49-F238E27FC236}">
                    <a16:creationId xmlns:a16="http://schemas.microsoft.com/office/drawing/2014/main" id="{9B78AA2C-9E65-9D9B-4E5B-E5E5F869327E}"/>
                  </a:ext>
                </a:extLst>
              </p:cNvPr>
              <p:cNvGrpSpPr/>
              <p:nvPr/>
            </p:nvGrpSpPr>
            <p:grpSpPr>
              <a:xfrm>
                <a:off x="4812550" y="3119631"/>
                <a:ext cx="32451" cy="27803"/>
                <a:chOff x="4812550" y="3119631"/>
                <a:chExt cx="32451" cy="27803"/>
              </a:xfrm>
            </p:grpSpPr>
            <p:sp>
              <p:nvSpPr>
                <p:cNvPr id="865" name="Google Shape;8264;p74">
                  <a:extLst>
                    <a:ext uri="{FF2B5EF4-FFF2-40B4-BE49-F238E27FC236}">
                      <a16:creationId xmlns:a16="http://schemas.microsoft.com/office/drawing/2014/main" id="{554A0356-38C1-04F9-24A2-E45846DAB39B}"/>
                    </a:ext>
                  </a:extLst>
                </p:cNvPr>
                <p:cNvSpPr/>
                <p:nvPr/>
              </p:nvSpPr>
              <p:spPr>
                <a:xfrm>
                  <a:off x="4812550" y="3119631"/>
                  <a:ext cx="32451" cy="278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26" h="3535" extrusionOk="0">
                      <a:moveTo>
                        <a:pt x="2350" y="1"/>
                      </a:moveTo>
                      <a:cubicBezTo>
                        <a:pt x="1916" y="1"/>
                        <a:pt x="1473" y="162"/>
                        <a:pt x="1113" y="522"/>
                      </a:cubicBezTo>
                      <a:cubicBezTo>
                        <a:pt x="0" y="1635"/>
                        <a:pt x="798" y="3534"/>
                        <a:pt x="2371" y="3534"/>
                      </a:cubicBezTo>
                      <a:cubicBezTo>
                        <a:pt x="3339" y="3534"/>
                        <a:pt x="4125" y="2748"/>
                        <a:pt x="4125" y="1768"/>
                      </a:cubicBezTo>
                      <a:cubicBezTo>
                        <a:pt x="4125" y="705"/>
                        <a:pt x="3256" y="1"/>
                        <a:pt x="235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6" name="Google Shape;8265;p74">
                  <a:extLst>
                    <a:ext uri="{FF2B5EF4-FFF2-40B4-BE49-F238E27FC236}">
                      <a16:creationId xmlns:a16="http://schemas.microsoft.com/office/drawing/2014/main" id="{32DAD164-4A04-1FA0-8AD0-EAC291B61CC4}"/>
                    </a:ext>
                  </a:extLst>
                </p:cNvPr>
                <p:cNvSpPr/>
                <p:nvPr/>
              </p:nvSpPr>
              <p:spPr>
                <a:xfrm>
                  <a:off x="4826912" y="3129352"/>
                  <a:ext cx="8478" cy="83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8" h="1065" extrusionOk="0">
                      <a:moveTo>
                        <a:pt x="533" y="0"/>
                      </a:moveTo>
                      <a:cubicBezTo>
                        <a:pt x="243" y="0"/>
                        <a:pt x="1" y="242"/>
                        <a:pt x="1" y="532"/>
                      </a:cubicBezTo>
                      <a:cubicBezTo>
                        <a:pt x="1" y="835"/>
                        <a:pt x="243" y="1065"/>
                        <a:pt x="533" y="1065"/>
                      </a:cubicBezTo>
                      <a:cubicBezTo>
                        <a:pt x="835" y="1065"/>
                        <a:pt x="1077" y="835"/>
                        <a:pt x="1077" y="532"/>
                      </a:cubicBezTo>
                      <a:cubicBezTo>
                        <a:pt x="1077" y="242"/>
                        <a:pt x="835" y="0"/>
                        <a:pt x="53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5" name="Google Shape;8266;p74">
              <a:extLst>
                <a:ext uri="{FF2B5EF4-FFF2-40B4-BE49-F238E27FC236}">
                  <a16:creationId xmlns:a16="http://schemas.microsoft.com/office/drawing/2014/main" id="{1F3319C2-FD62-3233-69F0-928FA93D3A60}"/>
                </a:ext>
              </a:extLst>
            </p:cNvPr>
            <p:cNvGrpSpPr/>
            <p:nvPr/>
          </p:nvGrpSpPr>
          <p:grpSpPr>
            <a:xfrm>
              <a:off x="5382826" y="4027197"/>
              <a:ext cx="268967" cy="250422"/>
              <a:chOff x="5382826" y="4027197"/>
              <a:chExt cx="268967" cy="250422"/>
            </a:xfrm>
          </p:grpSpPr>
          <p:grpSp>
            <p:nvGrpSpPr>
              <p:cNvPr id="832" name="Google Shape;8267;p74">
                <a:extLst>
                  <a:ext uri="{FF2B5EF4-FFF2-40B4-BE49-F238E27FC236}">
                    <a16:creationId xmlns:a16="http://schemas.microsoft.com/office/drawing/2014/main" id="{855C72B8-2F3E-C924-4BF7-0042EE48F10D}"/>
                  </a:ext>
                </a:extLst>
              </p:cNvPr>
              <p:cNvGrpSpPr/>
              <p:nvPr/>
            </p:nvGrpSpPr>
            <p:grpSpPr>
              <a:xfrm>
                <a:off x="5405280" y="4042510"/>
                <a:ext cx="237570" cy="218647"/>
                <a:chOff x="5405280" y="4042510"/>
                <a:chExt cx="237570" cy="218647"/>
              </a:xfrm>
            </p:grpSpPr>
            <p:sp>
              <p:nvSpPr>
                <p:cNvPr id="854" name="Google Shape;8268;p74">
                  <a:extLst>
                    <a:ext uri="{FF2B5EF4-FFF2-40B4-BE49-F238E27FC236}">
                      <a16:creationId xmlns:a16="http://schemas.microsoft.com/office/drawing/2014/main" id="{A776EDAB-6615-97B9-40A1-88FA68066E01}"/>
                    </a:ext>
                  </a:extLst>
                </p:cNvPr>
                <p:cNvSpPr/>
                <p:nvPr/>
              </p:nvSpPr>
              <p:spPr>
                <a:xfrm>
                  <a:off x="5405280" y="4042510"/>
                  <a:ext cx="144999" cy="1738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436" h="22102" fill="none" extrusionOk="0">
                      <a:moveTo>
                        <a:pt x="0" y="12037"/>
                      </a:moveTo>
                      <a:cubicBezTo>
                        <a:pt x="702" y="12073"/>
                        <a:pt x="12302" y="22101"/>
                        <a:pt x="12302" y="22101"/>
                      </a:cubicBezTo>
                      <a:lnTo>
                        <a:pt x="11819" y="13005"/>
                      </a:lnTo>
                      <a:lnTo>
                        <a:pt x="18435" y="1"/>
                      </a:lnTo>
                      <a:lnTo>
                        <a:pt x="0" y="1252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5" name="Google Shape;8269;p74">
                  <a:extLst>
                    <a:ext uri="{FF2B5EF4-FFF2-40B4-BE49-F238E27FC236}">
                      <a16:creationId xmlns:a16="http://schemas.microsoft.com/office/drawing/2014/main" id="{17556F6D-B81D-5443-1B84-9348AE87C160}"/>
                    </a:ext>
                  </a:extLst>
                </p:cNvPr>
                <p:cNvSpPr/>
                <p:nvPr/>
              </p:nvSpPr>
              <p:spPr>
                <a:xfrm>
                  <a:off x="5502036" y="4125093"/>
                  <a:ext cx="134350" cy="1355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82" h="17239" fill="none" extrusionOk="0">
                      <a:moveTo>
                        <a:pt x="13513" y="17239"/>
                      </a:moveTo>
                      <a:lnTo>
                        <a:pt x="12690" y="8614"/>
                      </a:lnTo>
                      <a:lnTo>
                        <a:pt x="17081" y="1"/>
                      </a:lnTo>
                      <a:lnTo>
                        <a:pt x="0" y="2021"/>
                      </a:lnTo>
                      <a:close/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6" name="Google Shape;8270;p74">
                  <a:extLst>
                    <a:ext uri="{FF2B5EF4-FFF2-40B4-BE49-F238E27FC236}">
                      <a16:creationId xmlns:a16="http://schemas.microsoft.com/office/drawing/2014/main" id="{E8274745-FB1F-281C-0C1A-7659ECE55C74}"/>
                    </a:ext>
                  </a:extLst>
                </p:cNvPr>
                <p:cNvSpPr/>
                <p:nvPr/>
              </p:nvSpPr>
              <p:spPr>
                <a:xfrm>
                  <a:off x="5543704" y="4042990"/>
                  <a:ext cx="99146" cy="816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06" h="10380" fill="none" extrusionOk="0">
                      <a:moveTo>
                        <a:pt x="1" y="0"/>
                      </a:moveTo>
                      <a:lnTo>
                        <a:pt x="12606" y="10379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7" name="Google Shape;8271;p74">
                  <a:extLst>
                    <a:ext uri="{FF2B5EF4-FFF2-40B4-BE49-F238E27FC236}">
                      <a16:creationId xmlns:a16="http://schemas.microsoft.com/office/drawing/2014/main" id="{75832975-F304-FDF7-966C-1A48E4394AAD}"/>
                    </a:ext>
                  </a:extLst>
                </p:cNvPr>
                <p:cNvSpPr/>
                <p:nvPr/>
              </p:nvSpPr>
              <p:spPr>
                <a:xfrm>
                  <a:off x="5501941" y="4140980"/>
                  <a:ext cx="103708" cy="518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86" h="6594" fill="none" extrusionOk="0">
                      <a:moveTo>
                        <a:pt x="13186" y="6594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8" name="Google Shape;8272;p74">
                  <a:extLst>
                    <a:ext uri="{FF2B5EF4-FFF2-40B4-BE49-F238E27FC236}">
                      <a16:creationId xmlns:a16="http://schemas.microsoft.com/office/drawing/2014/main" id="{25232BED-8B9C-D84C-D97A-1100BF52E6B7}"/>
                    </a:ext>
                  </a:extLst>
                </p:cNvPr>
                <p:cNvSpPr/>
                <p:nvPr/>
              </p:nvSpPr>
              <p:spPr>
                <a:xfrm>
                  <a:off x="5495854" y="4211010"/>
                  <a:ext cx="105989" cy="501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76" h="6376" fill="none" extrusionOk="0">
                      <a:moveTo>
                        <a:pt x="0" y="0"/>
                      </a:moveTo>
                      <a:lnTo>
                        <a:pt x="13476" y="6375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9" name="Google Shape;8273;p74">
                  <a:extLst>
                    <a:ext uri="{FF2B5EF4-FFF2-40B4-BE49-F238E27FC236}">
                      <a16:creationId xmlns:a16="http://schemas.microsoft.com/office/drawing/2014/main" id="{8CFB16E9-7B69-E02D-B5C5-AB33D3EB3BE8}"/>
                    </a:ext>
                  </a:extLst>
                </p:cNvPr>
                <p:cNvSpPr/>
                <p:nvPr/>
              </p:nvSpPr>
              <p:spPr>
                <a:xfrm>
                  <a:off x="5405280" y="4134420"/>
                  <a:ext cx="96669" cy="65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91" h="835" fill="none" extrusionOk="0">
                      <a:moveTo>
                        <a:pt x="12290" y="835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33" name="Google Shape;8274;p74">
                <a:extLst>
                  <a:ext uri="{FF2B5EF4-FFF2-40B4-BE49-F238E27FC236}">
                    <a16:creationId xmlns:a16="http://schemas.microsoft.com/office/drawing/2014/main" id="{2B63FB2A-90C7-1D4A-D747-5F77E05CA80B}"/>
                  </a:ext>
                </a:extLst>
              </p:cNvPr>
              <p:cNvGrpSpPr/>
              <p:nvPr/>
            </p:nvGrpSpPr>
            <p:grpSpPr>
              <a:xfrm>
                <a:off x="5382826" y="4125549"/>
                <a:ext cx="37776" cy="32380"/>
                <a:chOff x="5382826" y="4125549"/>
                <a:chExt cx="37776" cy="32380"/>
              </a:xfrm>
            </p:grpSpPr>
            <p:sp>
              <p:nvSpPr>
                <p:cNvPr id="852" name="Google Shape;8275;p74">
                  <a:extLst>
                    <a:ext uri="{FF2B5EF4-FFF2-40B4-BE49-F238E27FC236}">
                      <a16:creationId xmlns:a16="http://schemas.microsoft.com/office/drawing/2014/main" id="{815842ED-561F-037A-96B9-E209EF1ABC2C}"/>
                    </a:ext>
                  </a:extLst>
                </p:cNvPr>
                <p:cNvSpPr/>
                <p:nvPr/>
              </p:nvSpPr>
              <p:spPr>
                <a:xfrm>
                  <a:off x="5382826" y="4125549"/>
                  <a:ext cx="37776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7" extrusionOk="0">
                      <a:moveTo>
                        <a:pt x="2734" y="0"/>
                      </a:moveTo>
                      <a:cubicBezTo>
                        <a:pt x="2229" y="0"/>
                        <a:pt x="1714" y="188"/>
                        <a:pt x="1295" y="608"/>
                      </a:cubicBezTo>
                      <a:cubicBezTo>
                        <a:pt x="0" y="1902"/>
                        <a:pt x="907" y="4116"/>
                        <a:pt x="2746" y="4116"/>
                      </a:cubicBezTo>
                      <a:cubicBezTo>
                        <a:pt x="3871" y="4116"/>
                        <a:pt x="4790" y="3197"/>
                        <a:pt x="4803" y="2060"/>
                      </a:cubicBezTo>
                      <a:cubicBezTo>
                        <a:pt x="4794" y="817"/>
                        <a:pt x="3787" y="0"/>
                        <a:pt x="2734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3" name="Google Shape;8276;p74">
                  <a:extLst>
                    <a:ext uri="{FF2B5EF4-FFF2-40B4-BE49-F238E27FC236}">
                      <a16:creationId xmlns:a16="http://schemas.microsoft.com/office/drawing/2014/main" id="{0BEF1406-0EBE-ACD9-225C-1B3C2FAECB75}"/>
                    </a:ext>
                  </a:extLst>
                </p:cNvPr>
                <p:cNvSpPr/>
                <p:nvPr/>
              </p:nvSpPr>
              <p:spPr>
                <a:xfrm>
                  <a:off x="5395669" y="4135176"/>
                  <a:ext cx="15227" cy="13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62" extrusionOk="0">
                      <a:moveTo>
                        <a:pt x="1113" y="1"/>
                      </a:moveTo>
                      <a:cubicBezTo>
                        <a:pt x="375" y="1"/>
                        <a:pt x="0" y="896"/>
                        <a:pt x="520" y="1416"/>
                      </a:cubicBezTo>
                      <a:cubicBezTo>
                        <a:pt x="689" y="1585"/>
                        <a:pt x="898" y="1661"/>
                        <a:pt x="1103" y="1661"/>
                      </a:cubicBezTo>
                      <a:cubicBezTo>
                        <a:pt x="1528" y="1661"/>
                        <a:pt x="1936" y="1334"/>
                        <a:pt x="1936" y="836"/>
                      </a:cubicBezTo>
                      <a:cubicBezTo>
                        <a:pt x="1936" y="376"/>
                        <a:pt x="1561" y="1"/>
                        <a:pt x="111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34" name="Google Shape;8277;p74">
                <a:extLst>
                  <a:ext uri="{FF2B5EF4-FFF2-40B4-BE49-F238E27FC236}">
                    <a16:creationId xmlns:a16="http://schemas.microsoft.com/office/drawing/2014/main" id="{9835CDC1-996C-D7DD-9CE2-0F4C9CAC3073}"/>
                  </a:ext>
                </a:extLst>
              </p:cNvPr>
              <p:cNvGrpSpPr/>
              <p:nvPr/>
            </p:nvGrpSpPr>
            <p:grpSpPr>
              <a:xfrm>
                <a:off x="5475680" y="4195587"/>
                <a:ext cx="37783" cy="32364"/>
                <a:chOff x="5475680" y="4195587"/>
                <a:chExt cx="37783" cy="32364"/>
              </a:xfrm>
            </p:grpSpPr>
            <p:sp>
              <p:nvSpPr>
                <p:cNvPr id="850" name="Google Shape;8278;p74">
                  <a:extLst>
                    <a:ext uri="{FF2B5EF4-FFF2-40B4-BE49-F238E27FC236}">
                      <a16:creationId xmlns:a16="http://schemas.microsoft.com/office/drawing/2014/main" id="{80339C3B-6408-522B-B990-D49CC409EF7D}"/>
                    </a:ext>
                  </a:extLst>
                </p:cNvPr>
                <p:cNvSpPr/>
                <p:nvPr/>
              </p:nvSpPr>
              <p:spPr>
                <a:xfrm>
                  <a:off x="5475680" y="4195587"/>
                  <a:ext cx="37783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5" extrusionOk="0">
                      <a:moveTo>
                        <a:pt x="2732" y="1"/>
                      </a:moveTo>
                      <a:cubicBezTo>
                        <a:pt x="2228" y="1"/>
                        <a:pt x="1713" y="188"/>
                        <a:pt x="1295" y="606"/>
                      </a:cubicBezTo>
                      <a:cubicBezTo>
                        <a:pt x="1" y="1901"/>
                        <a:pt x="920" y="4114"/>
                        <a:pt x="2747" y="4114"/>
                      </a:cubicBezTo>
                      <a:cubicBezTo>
                        <a:pt x="3884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1" name="Google Shape;8279;p74">
                  <a:extLst>
                    <a:ext uri="{FF2B5EF4-FFF2-40B4-BE49-F238E27FC236}">
                      <a16:creationId xmlns:a16="http://schemas.microsoft.com/office/drawing/2014/main" id="{5AAFB7D9-33C1-DD6F-2239-37B5555E7176}"/>
                    </a:ext>
                  </a:extLst>
                </p:cNvPr>
                <p:cNvSpPr/>
                <p:nvPr/>
              </p:nvSpPr>
              <p:spPr>
                <a:xfrm>
                  <a:off x="5488523" y="4205300"/>
                  <a:ext cx="15329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9" h="1658" extrusionOk="0">
                      <a:moveTo>
                        <a:pt x="1114" y="0"/>
                      </a:moveTo>
                      <a:cubicBezTo>
                        <a:pt x="376" y="0"/>
                        <a:pt x="1" y="883"/>
                        <a:pt x="533" y="1416"/>
                      </a:cubicBezTo>
                      <a:cubicBezTo>
                        <a:pt x="700" y="1583"/>
                        <a:pt x="905" y="1657"/>
                        <a:pt x="1106" y="1657"/>
                      </a:cubicBezTo>
                      <a:cubicBezTo>
                        <a:pt x="1531" y="1657"/>
                        <a:pt x="1940" y="1324"/>
                        <a:pt x="1948" y="823"/>
                      </a:cubicBezTo>
                      <a:cubicBezTo>
                        <a:pt x="1948" y="363"/>
                        <a:pt x="1573" y="0"/>
                        <a:pt x="111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35" name="Google Shape;8280;p74">
                <a:extLst>
                  <a:ext uri="{FF2B5EF4-FFF2-40B4-BE49-F238E27FC236}">
                    <a16:creationId xmlns:a16="http://schemas.microsoft.com/office/drawing/2014/main" id="{B1045B4F-711E-AA31-ECAF-7F98E9BCD23C}"/>
                  </a:ext>
                </a:extLst>
              </p:cNvPr>
              <p:cNvGrpSpPr/>
              <p:nvPr/>
            </p:nvGrpSpPr>
            <p:grpSpPr>
              <a:xfrm>
                <a:off x="5532575" y="4027197"/>
                <a:ext cx="33308" cy="32262"/>
                <a:chOff x="5532575" y="4027197"/>
                <a:chExt cx="33308" cy="32262"/>
              </a:xfrm>
            </p:grpSpPr>
            <p:sp>
              <p:nvSpPr>
                <p:cNvPr id="848" name="Google Shape;8281;p74">
                  <a:extLst>
                    <a:ext uri="{FF2B5EF4-FFF2-40B4-BE49-F238E27FC236}">
                      <a16:creationId xmlns:a16="http://schemas.microsoft.com/office/drawing/2014/main" id="{65DAE61C-7C3E-DCA9-CBA8-F0776BA7B7F5}"/>
                    </a:ext>
                  </a:extLst>
                </p:cNvPr>
                <p:cNvSpPr/>
                <p:nvPr/>
              </p:nvSpPr>
              <p:spPr>
                <a:xfrm>
                  <a:off x="5532575" y="4027197"/>
                  <a:ext cx="33308" cy="322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35" h="4102" extrusionOk="0">
                      <a:moveTo>
                        <a:pt x="1984" y="0"/>
                      </a:moveTo>
                      <a:cubicBezTo>
                        <a:pt x="871" y="49"/>
                        <a:pt x="0" y="1004"/>
                        <a:pt x="37" y="2117"/>
                      </a:cubicBezTo>
                      <a:cubicBezTo>
                        <a:pt x="73" y="3227"/>
                        <a:pt x="980" y="4101"/>
                        <a:pt x="2084" y="4101"/>
                      </a:cubicBezTo>
                      <a:cubicBezTo>
                        <a:pt x="2099" y="4101"/>
                        <a:pt x="2114" y="4101"/>
                        <a:pt x="2130" y="4101"/>
                      </a:cubicBezTo>
                      <a:lnTo>
                        <a:pt x="2275" y="4101"/>
                      </a:lnTo>
                      <a:cubicBezTo>
                        <a:pt x="3375" y="4028"/>
                        <a:pt x="4234" y="3085"/>
                        <a:pt x="4186" y="1984"/>
                      </a:cubicBezTo>
                      <a:cubicBezTo>
                        <a:pt x="4150" y="871"/>
                        <a:pt x="3242" y="0"/>
                        <a:pt x="21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9" name="Google Shape;8282;p74">
                  <a:extLst>
                    <a:ext uri="{FF2B5EF4-FFF2-40B4-BE49-F238E27FC236}">
                      <a16:creationId xmlns:a16="http://schemas.microsoft.com/office/drawing/2014/main" id="{328B9924-B8AC-DC64-2C37-E900E6818C47}"/>
                    </a:ext>
                  </a:extLst>
                </p:cNvPr>
                <p:cNvSpPr/>
                <p:nvPr/>
              </p:nvSpPr>
              <p:spPr>
                <a:xfrm>
                  <a:off x="5540661" y="4036792"/>
                  <a:ext cx="15502" cy="130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71" h="1661" extrusionOk="0">
                      <a:moveTo>
                        <a:pt x="1098" y="1"/>
                      </a:moveTo>
                      <a:cubicBezTo>
                        <a:pt x="1083" y="1"/>
                        <a:pt x="1068" y="1"/>
                        <a:pt x="1053" y="2"/>
                      </a:cubicBezTo>
                      <a:cubicBezTo>
                        <a:pt x="315" y="50"/>
                        <a:pt x="1" y="970"/>
                        <a:pt x="557" y="1453"/>
                      </a:cubicBezTo>
                      <a:cubicBezTo>
                        <a:pt x="721" y="1596"/>
                        <a:pt x="913" y="1660"/>
                        <a:pt x="1100" y="1660"/>
                      </a:cubicBezTo>
                      <a:cubicBezTo>
                        <a:pt x="1548" y="1660"/>
                        <a:pt x="1970" y="1296"/>
                        <a:pt x="1936" y="776"/>
                      </a:cubicBezTo>
                      <a:cubicBezTo>
                        <a:pt x="1901" y="332"/>
                        <a:pt x="1527" y="1"/>
                        <a:pt x="1098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36" name="Google Shape;8283;p74">
                <a:extLst>
                  <a:ext uri="{FF2B5EF4-FFF2-40B4-BE49-F238E27FC236}">
                    <a16:creationId xmlns:a16="http://schemas.microsoft.com/office/drawing/2014/main" id="{A7C7F51C-7399-C545-D9BD-5B6C4D37B32B}"/>
                  </a:ext>
                </a:extLst>
              </p:cNvPr>
              <p:cNvGrpSpPr/>
              <p:nvPr/>
            </p:nvGrpSpPr>
            <p:grpSpPr>
              <a:xfrm>
                <a:off x="5590706" y="4245348"/>
                <a:ext cx="33497" cy="32270"/>
                <a:chOff x="5590706" y="4245348"/>
                <a:chExt cx="33497" cy="32270"/>
              </a:xfrm>
            </p:grpSpPr>
            <p:sp>
              <p:nvSpPr>
                <p:cNvPr id="846" name="Google Shape;8284;p74">
                  <a:extLst>
                    <a:ext uri="{FF2B5EF4-FFF2-40B4-BE49-F238E27FC236}">
                      <a16:creationId xmlns:a16="http://schemas.microsoft.com/office/drawing/2014/main" id="{E6F09154-E895-E7E1-19BB-8AE04BA0BF30}"/>
                    </a:ext>
                  </a:extLst>
                </p:cNvPr>
                <p:cNvSpPr/>
                <p:nvPr/>
              </p:nvSpPr>
              <p:spPr>
                <a:xfrm>
                  <a:off x="5590706" y="4245348"/>
                  <a:ext cx="33497" cy="322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9" h="4103" extrusionOk="0">
                      <a:moveTo>
                        <a:pt x="2175" y="0"/>
                      </a:moveTo>
                      <a:cubicBezTo>
                        <a:pt x="2160" y="0"/>
                        <a:pt x="2145" y="1"/>
                        <a:pt x="2130" y="1"/>
                      </a:cubicBezTo>
                      <a:lnTo>
                        <a:pt x="1984" y="1"/>
                      </a:lnTo>
                      <a:cubicBezTo>
                        <a:pt x="872" y="49"/>
                        <a:pt x="1" y="993"/>
                        <a:pt x="37" y="2118"/>
                      </a:cubicBezTo>
                      <a:cubicBezTo>
                        <a:pt x="73" y="3228"/>
                        <a:pt x="980" y="4102"/>
                        <a:pt x="2085" y="4102"/>
                      </a:cubicBezTo>
                      <a:cubicBezTo>
                        <a:pt x="2100" y="4102"/>
                        <a:pt x="2115" y="4102"/>
                        <a:pt x="2130" y="4102"/>
                      </a:cubicBezTo>
                      <a:lnTo>
                        <a:pt x="2275" y="4102"/>
                      </a:lnTo>
                      <a:cubicBezTo>
                        <a:pt x="3388" y="4041"/>
                        <a:pt x="4259" y="3098"/>
                        <a:pt x="4222" y="1985"/>
                      </a:cubicBezTo>
                      <a:cubicBezTo>
                        <a:pt x="4175" y="875"/>
                        <a:pt x="3279" y="0"/>
                        <a:pt x="217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7" name="Google Shape;8285;p74">
                  <a:extLst>
                    <a:ext uri="{FF2B5EF4-FFF2-40B4-BE49-F238E27FC236}">
                      <a16:creationId xmlns:a16="http://schemas.microsoft.com/office/drawing/2014/main" id="{E8997026-C16A-001B-962C-E8C7E3CDEC86}"/>
                    </a:ext>
                  </a:extLst>
                </p:cNvPr>
                <p:cNvSpPr/>
                <p:nvPr/>
              </p:nvSpPr>
              <p:spPr>
                <a:xfrm>
                  <a:off x="5598791" y="4254944"/>
                  <a:ext cx="15408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9" h="1659" extrusionOk="0">
                      <a:moveTo>
                        <a:pt x="1106" y="0"/>
                      </a:moveTo>
                      <a:cubicBezTo>
                        <a:pt x="1085" y="0"/>
                        <a:pt x="1063" y="1"/>
                        <a:pt x="1041" y="3"/>
                      </a:cubicBezTo>
                      <a:cubicBezTo>
                        <a:pt x="303" y="51"/>
                        <a:pt x="1" y="970"/>
                        <a:pt x="557" y="1454"/>
                      </a:cubicBezTo>
                      <a:cubicBezTo>
                        <a:pt x="720" y="1596"/>
                        <a:pt x="909" y="1659"/>
                        <a:pt x="1093" y="1659"/>
                      </a:cubicBezTo>
                      <a:cubicBezTo>
                        <a:pt x="1538" y="1659"/>
                        <a:pt x="1958" y="1290"/>
                        <a:pt x="1924" y="777"/>
                      </a:cubicBezTo>
                      <a:cubicBezTo>
                        <a:pt x="1901" y="339"/>
                        <a:pt x="1538" y="0"/>
                        <a:pt x="1106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37" name="Google Shape;8286;p74">
                <a:extLst>
                  <a:ext uri="{FF2B5EF4-FFF2-40B4-BE49-F238E27FC236}">
                    <a16:creationId xmlns:a16="http://schemas.microsoft.com/office/drawing/2014/main" id="{A5D8822F-66EA-91ED-8BEF-8E901821098F}"/>
                  </a:ext>
                </a:extLst>
              </p:cNvPr>
              <p:cNvGrpSpPr/>
              <p:nvPr/>
            </p:nvGrpSpPr>
            <p:grpSpPr>
              <a:xfrm>
                <a:off x="5618681" y="4109677"/>
                <a:ext cx="33112" cy="32357"/>
                <a:chOff x="5618681" y="4109677"/>
                <a:chExt cx="33112" cy="32357"/>
              </a:xfrm>
            </p:grpSpPr>
            <p:sp>
              <p:nvSpPr>
                <p:cNvPr id="844" name="Google Shape;8287;p74">
                  <a:extLst>
                    <a:ext uri="{FF2B5EF4-FFF2-40B4-BE49-F238E27FC236}">
                      <a16:creationId xmlns:a16="http://schemas.microsoft.com/office/drawing/2014/main" id="{FEFD2CA9-3BEC-075C-591A-DF2FD28BA1FF}"/>
                    </a:ext>
                  </a:extLst>
                </p:cNvPr>
                <p:cNvSpPr/>
                <p:nvPr/>
              </p:nvSpPr>
              <p:spPr>
                <a:xfrm>
                  <a:off x="5618681" y="4109677"/>
                  <a:ext cx="33112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10" h="4114" extrusionOk="0">
                      <a:moveTo>
                        <a:pt x="1984" y="1"/>
                      </a:moveTo>
                      <a:cubicBezTo>
                        <a:pt x="871" y="61"/>
                        <a:pt x="0" y="1005"/>
                        <a:pt x="36" y="2130"/>
                      </a:cubicBezTo>
                      <a:cubicBezTo>
                        <a:pt x="84" y="3235"/>
                        <a:pt x="992" y="4114"/>
                        <a:pt x="2106" y="4114"/>
                      </a:cubicBezTo>
                      <a:cubicBezTo>
                        <a:pt x="2114" y="4114"/>
                        <a:pt x="2121" y="4114"/>
                        <a:pt x="2129" y="4114"/>
                      </a:cubicBezTo>
                      <a:lnTo>
                        <a:pt x="2274" y="4114"/>
                      </a:lnTo>
                      <a:cubicBezTo>
                        <a:pt x="3375" y="4029"/>
                        <a:pt x="4210" y="3086"/>
                        <a:pt x="4173" y="1985"/>
                      </a:cubicBezTo>
                      <a:cubicBezTo>
                        <a:pt x="4137" y="884"/>
                        <a:pt x="3230" y="13"/>
                        <a:pt x="2129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5" name="Google Shape;8288;p74">
                  <a:extLst>
                    <a:ext uri="{FF2B5EF4-FFF2-40B4-BE49-F238E27FC236}">
                      <a16:creationId xmlns:a16="http://schemas.microsoft.com/office/drawing/2014/main" id="{363A7C9E-DA35-9E06-1BD4-37158B91B12D}"/>
                    </a:ext>
                  </a:extLst>
                </p:cNvPr>
                <p:cNvSpPr/>
                <p:nvPr/>
              </p:nvSpPr>
              <p:spPr>
                <a:xfrm>
                  <a:off x="5626767" y="4119280"/>
                  <a:ext cx="15494" cy="130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70" h="1660" extrusionOk="0">
                      <a:moveTo>
                        <a:pt x="1098" y="1"/>
                      </a:moveTo>
                      <a:cubicBezTo>
                        <a:pt x="1083" y="1"/>
                        <a:pt x="1068" y="1"/>
                        <a:pt x="1053" y="2"/>
                      </a:cubicBezTo>
                      <a:cubicBezTo>
                        <a:pt x="315" y="62"/>
                        <a:pt x="0" y="970"/>
                        <a:pt x="557" y="1453"/>
                      </a:cubicBezTo>
                      <a:cubicBezTo>
                        <a:pt x="721" y="1596"/>
                        <a:pt x="913" y="1660"/>
                        <a:pt x="1100" y="1660"/>
                      </a:cubicBezTo>
                      <a:cubicBezTo>
                        <a:pt x="1547" y="1660"/>
                        <a:pt x="1970" y="1296"/>
                        <a:pt x="1936" y="776"/>
                      </a:cubicBezTo>
                      <a:cubicBezTo>
                        <a:pt x="1901" y="332"/>
                        <a:pt x="1527" y="1"/>
                        <a:pt x="1098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38" name="Google Shape;8289;p74">
                <a:extLst>
                  <a:ext uri="{FF2B5EF4-FFF2-40B4-BE49-F238E27FC236}">
                    <a16:creationId xmlns:a16="http://schemas.microsoft.com/office/drawing/2014/main" id="{41AC9CFE-5750-BBC2-140E-1ABB395E68DC}"/>
                  </a:ext>
                </a:extLst>
              </p:cNvPr>
              <p:cNvGrpSpPr/>
              <p:nvPr/>
            </p:nvGrpSpPr>
            <p:grpSpPr>
              <a:xfrm>
                <a:off x="5479298" y="4128262"/>
                <a:ext cx="31405" cy="26906"/>
                <a:chOff x="5479298" y="4128262"/>
                <a:chExt cx="31405" cy="26906"/>
              </a:xfrm>
            </p:grpSpPr>
            <p:sp>
              <p:nvSpPr>
                <p:cNvPr id="842" name="Google Shape;8290;p74">
                  <a:extLst>
                    <a:ext uri="{FF2B5EF4-FFF2-40B4-BE49-F238E27FC236}">
                      <a16:creationId xmlns:a16="http://schemas.microsoft.com/office/drawing/2014/main" id="{17B87713-68C9-C7BC-2AA2-7345D7A5D552}"/>
                    </a:ext>
                  </a:extLst>
                </p:cNvPr>
                <p:cNvSpPr/>
                <p:nvPr/>
              </p:nvSpPr>
              <p:spPr>
                <a:xfrm>
                  <a:off x="5479298" y="4128262"/>
                  <a:ext cx="31405" cy="26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1" extrusionOk="0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2"/>
                        <a:pt x="762" y="3420"/>
                        <a:pt x="2287" y="3420"/>
                      </a:cubicBezTo>
                      <a:cubicBezTo>
                        <a:pt x="3230" y="3420"/>
                        <a:pt x="3992" y="2658"/>
                        <a:pt x="3992" y="1715"/>
                      </a:cubicBezTo>
                      <a:cubicBezTo>
                        <a:pt x="3992" y="683"/>
                        <a:pt x="3150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3" name="Google Shape;8291;p74">
                  <a:extLst>
                    <a:ext uri="{FF2B5EF4-FFF2-40B4-BE49-F238E27FC236}">
                      <a16:creationId xmlns:a16="http://schemas.microsoft.com/office/drawing/2014/main" id="{23C3C23D-1144-D395-E355-6211AE1BCFDB}"/>
                    </a:ext>
                  </a:extLst>
                </p:cNvPr>
                <p:cNvSpPr/>
                <p:nvPr/>
              </p:nvSpPr>
              <p:spPr>
                <a:xfrm>
                  <a:off x="5493471" y="4137936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5" y="1"/>
                      </a:moveTo>
                      <a:cubicBezTo>
                        <a:pt x="218" y="1"/>
                        <a:pt x="1" y="218"/>
                        <a:pt x="1" y="485"/>
                      </a:cubicBezTo>
                      <a:cubicBezTo>
                        <a:pt x="1" y="751"/>
                        <a:pt x="218" y="968"/>
                        <a:pt x="485" y="968"/>
                      </a:cubicBezTo>
                      <a:cubicBezTo>
                        <a:pt x="751" y="968"/>
                        <a:pt x="968" y="751"/>
                        <a:pt x="968" y="485"/>
                      </a:cubicBezTo>
                      <a:cubicBezTo>
                        <a:pt x="968" y="218"/>
                        <a:pt x="751" y="1"/>
                        <a:pt x="48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39" name="Google Shape;8292;p74">
                <a:extLst>
                  <a:ext uri="{FF2B5EF4-FFF2-40B4-BE49-F238E27FC236}">
                    <a16:creationId xmlns:a16="http://schemas.microsoft.com/office/drawing/2014/main" id="{91AAB677-7C2A-BCE4-DCDF-702EFC1A17DB}"/>
                  </a:ext>
                </a:extLst>
              </p:cNvPr>
              <p:cNvGrpSpPr/>
              <p:nvPr/>
            </p:nvGrpSpPr>
            <p:grpSpPr>
              <a:xfrm>
                <a:off x="5582903" y="4180116"/>
                <a:ext cx="31499" cy="26898"/>
                <a:chOff x="5582903" y="4180116"/>
                <a:chExt cx="31499" cy="26898"/>
              </a:xfrm>
            </p:grpSpPr>
            <p:sp>
              <p:nvSpPr>
                <p:cNvPr id="840" name="Google Shape;8293;p74">
                  <a:extLst>
                    <a:ext uri="{FF2B5EF4-FFF2-40B4-BE49-F238E27FC236}">
                      <a16:creationId xmlns:a16="http://schemas.microsoft.com/office/drawing/2014/main" id="{17E83930-046D-2AA7-2FE3-3BF9B56081EE}"/>
                    </a:ext>
                  </a:extLst>
                </p:cNvPr>
                <p:cNvSpPr/>
                <p:nvPr/>
              </p:nvSpPr>
              <p:spPr>
                <a:xfrm>
                  <a:off x="5582903" y="4180116"/>
                  <a:ext cx="31499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0" extrusionOk="0">
                      <a:moveTo>
                        <a:pt x="2276" y="1"/>
                      </a:moveTo>
                      <a:cubicBezTo>
                        <a:pt x="1855" y="1"/>
                        <a:pt x="1425" y="156"/>
                        <a:pt x="1077" y="505"/>
                      </a:cubicBezTo>
                      <a:cubicBezTo>
                        <a:pt x="1" y="1581"/>
                        <a:pt x="763" y="3420"/>
                        <a:pt x="2287" y="3420"/>
                      </a:cubicBezTo>
                      <a:cubicBezTo>
                        <a:pt x="3231" y="3420"/>
                        <a:pt x="4005" y="2658"/>
                        <a:pt x="4005" y="1714"/>
                      </a:cubicBezTo>
                      <a:cubicBezTo>
                        <a:pt x="4005" y="683"/>
                        <a:pt x="3157" y="1"/>
                        <a:pt x="227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1" name="Google Shape;8294;p74">
                  <a:extLst>
                    <a:ext uri="{FF2B5EF4-FFF2-40B4-BE49-F238E27FC236}">
                      <a16:creationId xmlns:a16="http://schemas.microsoft.com/office/drawing/2014/main" id="{7522034E-2A5A-C283-F00B-7ACE002441D9}"/>
                    </a:ext>
                  </a:extLst>
                </p:cNvPr>
                <p:cNvSpPr/>
                <p:nvPr/>
              </p:nvSpPr>
              <p:spPr>
                <a:xfrm>
                  <a:off x="5597084" y="4189790"/>
                  <a:ext cx="7613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9" extrusionOk="0">
                      <a:moveTo>
                        <a:pt x="484" y="0"/>
                      </a:moveTo>
                      <a:cubicBezTo>
                        <a:pt x="218" y="0"/>
                        <a:pt x="0" y="218"/>
                        <a:pt x="0" y="484"/>
                      </a:cubicBezTo>
                      <a:cubicBezTo>
                        <a:pt x="0" y="750"/>
                        <a:pt x="218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6" name="Google Shape;8295;p74">
              <a:extLst>
                <a:ext uri="{FF2B5EF4-FFF2-40B4-BE49-F238E27FC236}">
                  <a16:creationId xmlns:a16="http://schemas.microsoft.com/office/drawing/2014/main" id="{FA3862DB-C80D-0F63-B2DB-E8EAE1506044}"/>
                </a:ext>
              </a:extLst>
            </p:cNvPr>
            <p:cNvGrpSpPr/>
            <p:nvPr/>
          </p:nvGrpSpPr>
          <p:grpSpPr>
            <a:xfrm>
              <a:off x="3977681" y="3230323"/>
              <a:ext cx="94584" cy="84085"/>
              <a:chOff x="3977681" y="3230323"/>
              <a:chExt cx="94584" cy="84085"/>
            </a:xfrm>
          </p:grpSpPr>
          <p:grpSp>
            <p:nvGrpSpPr>
              <p:cNvPr id="816" name="Google Shape;8296;p74">
                <a:extLst>
                  <a:ext uri="{FF2B5EF4-FFF2-40B4-BE49-F238E27FC236}">
                    <a16:creationId xmlns:a16="http://schemas.microsoft.com/office/drawing/2014/main" id="{33B712C5-75EC-AC2E-0D8B-3BEB2B413403}"/>
                  </a:ext>
                </a:extLst>
              </p:cNvPr>
              <p:cNvGrpSpPr/>
              <p:nvPr/>
            </p:nvGrpSpPr>
            <p:grpSpPr>
              <a:xfrm>
                <a:off x="4000135" y="3243041"/>
                <a:ext cx="59570" cy="57186"/>
                <a:chOff x="4000135" y="3243041"/>
                <a:chExt cx="59570" cy="57186"/>
              </a:xfrm>
            </p:grpSpPr>
            <p:sp>
              <p:nvSpPr>
                <p:cNvPr id="829" name="Google Shape;8297;p74">
                  <a:extLst>
                    <a:ext uri="{FF2B5EF4-FFF2-40B4-BE49-F238E27FC236}">
                      <a16:creationId xmlns:a16="http://schemas.microsoft.com/office/drawing/2014/main" id="{B6655464-3058-79D0-0032-A0552D4DC82C}"/>
                    </a:ext>
                  </a:extLst>
                </p:cNvPr>
                <p:cNvSpPr/>
                <p:nvPr/>
              </p:nvSpPr>
              <p:spPr>
                <a:xfrm>
                  <a:off x="4000135" y="3243041"/>
                  <a:ext cx="59570" cy="570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74" h="7259" fill="none" extrusionOk="0">
                      <a:moveTo>
                        <a:pt x="1" y="2323"/>
                      </a:moveTo>
                      <a:lnTo>
                        <a:pt x="2577" y="7259"/>
                      </a:lnTo>
                      <a:lnTo>
                        <a:pt x="7573" y="4114"/>
                      </a:lnTo>
                      <a:lnTo>
                        <a:pt x="5541" y="1"/>
                      </a:lnTo>
                      <a:lnTo>
                        <a:pt x="352" y="2323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0" name="Google Shape;8298;p74">
                  <a:extLst>
                    <a:ext uri="{FF2B5EF4-FFF2-40B4-BE49-F238E27FC236}">
                      <a16:creationId xmlns:a16="http://schemas.microsoft.com/office/drawing/2014/main" id="{F53179FF-837D-3DC8-958A-AFB2374576B2}"/>
                    </a:ext>
                  </a:extLst>
                </p:cNvPr>
                <p:cNvSpPr/>
                <p:nvPr/>
              </p:nvSpPr>
              <p:spPr>
                <a:xfrm>
                  <a:off x="4024210" y="3246847"/>
                  <a:ext cx="15706" cy="53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7" h="6787" fill="none" extrusionOk="0">
                      <a:moveTo>
                        <a:pt x="0" y="6787"/>
                      </a:moveTo>
                      <a:lnTo>
                        <a:pt x="1996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1" name="Google Shape;8299;p74">
                  <a:extLst>
                    <a:ext uri="{FF2B5EF4-FFF2-40B4-BE49-F238E27FC236}">
                      <a16:creationId xmlns:a16="http://schemas.microsoft.com/office/drawing/2014/main" id="{B82B274E-F9F0-22DC-79AA-31D88AEF06C1}"/>
                    </a:ext>
                  </a:extLst>
                </p:cNvPr>
                <p:cNvSpPr/>
                <p:nvPr/>
              </p:nvSpPr>
              <p:spPr>
                <a:xfrm>
                  <a:off x="4002896" y="3261311"/>
                  <a:ext cx="56809" cy="140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23" h="1791" fill="none" extrusionOk="0">
                      <a:moveTo>
                        <a:pt x="7222" y="1791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17" name="Google Shape;8300;p74">
                <a:extLst>
                  <a:ext uri="{FF2B5EF4-FFF2-40B4-BE49-F238E27FC236}">
                    <a16:creationId xmlns:a16="http://schemas.microsoft.com/office/drawing/2014/main" id="{B83B9985-DE09-76FA-BEE0-28361DCCBBFA}"/>
                  </a:ext>
                </a:extLst>
              </p:cNvPr>
              <p:cNvGrpSpPr/>
              <p:nvPr/>
            </p:nvGrpSpPr>
            <p:grpSpPr>
              <a:xfrm>
                <a:off x="3977681" y="3245872"/>
                <a:ext cx="37783" cy="32380"/>
                <a:chOff x="3977681" y="3245872"/>
                <a:chExt cx="37783" cy="32380"/>
              </a:xfrm>
            </p:grpSpPr>
            <p:sp>
              <p:nvSpPr>
                <p:cNvPr id="827" name="Google Shape;8301;p74">
                  <a:extLst>
                    <a:ext uri="{FF2B5EF4-FFF2-40B4-BE49-F238E27FC236}">
                      <a16:creationId xmlns:a16="http://schemas.microsoft.com/office/drawing/2014/main" id="{08A52E25-CA1B-C28E-BF41-B714D305AA55}"/>
                    </a:ext>
                  </a:extLst>
                </p:cNvPr>
                <p:cNvSpPr/>
                <p:nvPr/>
              </p:nvSpPr>
              <p:spPr>
                <a:xfrm>
                  <a:off x="3977681" y="3245872"/>
                  <a:ext cx="37783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7" extrusionOk="0">
                      <a:moveTo>
                        <a:pt x="2726" y="1"/>
                      </a:moveTo>
                      <a:cubicBezTo>
                        <a:pt x="2219" y="1"/>
                        <a:pt x="1703" y="189"/>
                        <a:pt x="1283" y="608"/>
                      </a:cubicBezTo>
                      <a:cubicBezTo>
                        <a:pt x="1" y="1903"/>
                        <a:pt x="908" y="4117"/>
                        <a:pt x="2747" y="4117"/>
                      </a:cubicBezTo>
                      <a:cubicBezTo>
                        <a:pt x="3872" y="4104"/>
                        <a:pt x="4791" y="3185"/>
                        <a:pt x="4803" y="2060"/>
                      </a:cubicBezTo>
                      <a:cubicBezTo>
                        <a:pt x="4795" y="818"/>
                        <a:pt x="3782" y="1"/>
                        <a:pt x="272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8" name="Google Shape;8302;p74">
                  <a:extLst>
                    <a:ext uri="{FF2B5EF4-FFF2-40B4-BE49-F238E27FC236}">
                      <a16:creationId xmlns:a16="http://schemas.microsoft.com/office/drawing/2014/main" id="{7CEF915E-DFB8-8F57-FB40-92844BA21C1C}"/>
                    </a:ext>
                  </a:extLst>
                </p:cNvPr>
                <p:cNvSpPr/>
                <p:nvPr/>
              </p:nvSpPr>
              <p:spPr>
                <a:xfrm>
                  <a:off x="3992718" y="3255507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0"/>
                      </a:moveTo>
                      <a:cubicBezTo>
                        <a:pt x="375" y="0"/>
                        <a:pt x="0" y="375"/>
                        <a:pt x="0" y="835"/>
                      </a:cubicBezTo>
                      <a:cubicBezTo>
                        <a:pt x="0" y="1295"/>
                        <a:pt x="375" y="1658"/>
                        <a:pt x="835" y="1658"/>
                      </a:cubicBezTo>
                      <a:cubicBezTo>
                        <a:pt x="1282" y="1658"/>
                        <a:pt x="1657" y="1295"/>
                        <a:pt x="1657" y="835"/>
                      </a:cubicBezTo>
                      <a:cubicBezTo>
                        <a:pt x="1657" y="375"/>
                        <a:pt x="1282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18" name="Google Shape;8303;p74">
                <a:extLst>
                  <a:ext uri="{FF2B5EF4-FFF2-40B4-BE49-F238E27FC236}">
                    <a16:creationId xmlns:a16="http://schemas.microsoft.com/office/drawing/2014/main" id="{150D067B-3110-9FF5-7890-0D4C047C3C2F}"/>
                  </a:ext>
                </a:extLst>
              </p:cNvPr>
              <p:cNvGrpSpPr/>
              <p:nvPr/>
            </p:nvGrpSpPr>
            <p:grpSpPr>
              <a:xfrm>
                <a:off x="4040860" y="3262672"/>
                <a:ext cx="31405" cy="27001"/>
                <a:chOff x="4040860" y="3262672"/>
                <a:chExt cx="31405" cy="27001"/>
              </a:xfrm>
            </p:grpSpPr>
            <p:sp>
              <p:nvSpPr>
                <p:cNvPr id="825" name="Google Shape;8304;p74">
                  <a:extLst>
                    <a:ext uri="{FF2B5EF4-FFF2-40B4-BE49-F238E27FC236}">
                      <a16:creationId xmlns:a16="http://schemas.microsoft.com/office/drawing/2014/main" id="{1479EC22-5462-7024-3914-17E4771F8BE8}"/>
                    </a:ext>
                  </a:extLst>
                </p:cNvPr>
                <p:cNvSpPr/>
                <p:nvPr/>
              </p:nvSpPr>
              <p:spPr>
                <a:xfrm>
                  <a:off x="4040860" y="3262672"/>
                  <a:ext cx="31405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3" extrusionOk="0">
                      <a:moveTo>
                        <a:pt x="2272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1"/>
                        <a:pt x="762" y="3420"/>
                        <a:pt x="2286" y="3432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0" y="1"/>
                        <a:pt x="227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6" name="Google Shape;8305;p74">
                  <a:extLst>
                    <a:ext uri="{FF2B5EF4-FFF2-40B4-BE49-F238E27FC236}">
                      <a16:creationId xmlns:a16="http://schemas.microsoft.com/office/drawing/2014/main" id="{407AC426-9484-0254-FF2C-E7A67374AF9A}"/>
                    </a:ext>
                  </a:extLst>
                </p:cNvPr>
                <p:cNvSpPr/>
                <p:nvPr/>
              </p:nvSpPr>
              <p:spPr>
                <a:xfrm>
                  <a:off x="4054938" y="3272346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4"/>
                      </a:cubicBezTo>
                      <a:cubicBezTo>
                        <a:pt x="0" y="751"/>
                        <a:pt x="218" y="968"/>
                        <a:pt x="484" y="968"/>
                      </a:cubicBezTo>
                      <a:cubicBezTo>
                        <a:pt x="763" y="968"/>
                        <a:pt x="968" y="751"/>
                        <a:pt x="968" y="484"/>
                      </a:cubicBezTo>
                      <a:cubicBezTo>
                        <a:pt x="968" y="218"/>
                        <a:pt x="763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19" name="Google Shape;8306;p74">
                <a:extLst>
                  <a:ext uri="{FF2B5EF4-FFF2-40B4-BE49-F238E27FC236}">
                    <a16:creationId xmlns:a16="http://schemas.microsoft.com/office/drawing/2014/main" id="{199C5D9E-947F-AECE-21AF-2C69915359CE}"/>
                  </a:ext>
                </a:extLst>
              </p:cNvPr>
              <p:cNvGrpSpPr/>
              <p:nvPr/>
            </p:nvGrpSpPr>
            <p:grpSpPr>
              <a:xfrm>
                <a:off x="4021072" y="3230323"/>
                <a:ext cx="31397" cy="26906"/>
                <a:chOff x="4021072" y="3230323"/>
                <a:chExt cx="31397" cy="26906"/>
              </a:xfrm>
            </p:grpSpPr>
            <p:sp>
              <p:nvSpPr>
                <p:cNvPr id="823" name="Google Shape;8307;p74">
                  <a:extLst>
                    <a:ext uri="{FF2B5EF4-FFF2-40B4-BE49-F238E27FC236}">
                      <a16:creationId xmlns:a16="http://schemas.microsoft.com/office/drawing/2014/main" id="{4E93C4F9-B5FB-F839-7A8A-0D67E4F68F76}"/>
                    </a:ext>
                  </a:extLst>
                </p:cNvPr>
                <p:cNvSpPr/>
                <p:nvPr/>
              </p:nvSpPr>
              <p:spPr>
                <a:xfrm>
                  <a:off x="4021072" y="3230323"/>
                  <a:ext cx="31397" cy="26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2" h="3421" extrusionOk="0">
                      <a:moveTo>
                        <a:pt x="2272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1"/>
                        <a:pt x="762" y="3420"/>
                        <a:pt x="2286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0" y="1"/>
                        <a:pt x="227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4" name="Google Shape;8308;p74">
                  <a:extLst>
                    <a:ext uri="{FF2B5EF4-FFF2-40B4-BE49-F238E27FC236}">
                      <a16:creationId xmlns:a16="http://schemas.microsoft.com/office/drawing/2014/main" id="{5DC6AD11-480D-7413-C497-BCD5B9FD1B66}"/>
                    </a:ext>
                  </a:extLst>
                </p:cNvPr>
                <p:cNvSpPr/>
                <p:nvPr/>
              </p:nvSpPr>
              <p:spPr>
                <a:xfrm>
                  <a:off x="4035245" y="3239997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4"/>
                      </a:cubicBezTo>
                      <a:cubicBezTo>
                        <a:pt x="0" y="751"/>
                        <a:pt x="218" y="968"/>
                        <a:pt x="484" y="968"/>
                      </a:cubicBezTo>
                      <a:cubicBezTo>
                        <a:pt x="750" y="968"/>
                        <a:pt x="968" y="751"/>
                        <a:pt x="968" y="484"/>
                      </a:cubicBezTo>
                      <a:cubicBezTo>
                        <a:pt x="968" y="218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20" name="Google Shape;8309;p74">
                <a:extLst>
                  <a:ext uri="{FF2B5EF4-FFF2-40B4-BE49-F238E27FC236}">
                    <a16:creationId xmlns:a16="http://schemas.microsoft.com/office/drawing/2014/main" id="{2218FB26-D31B-E613-F8BE-0C93BB9CDFC2}"/>
                  </a:ext>
                </a:extLst>
              </p:cNvPr>
              <p:cNvGrpSpPr/>
              <p:nvPr/>
            </p:nvGrpSpPr>
            <p:grpSpPr>
              <a:xfrm>
                <a:off x="4001472" y="3287462"/>
                <a:ext cx="31499" cy="26945"/>
                <a:chOff x="4001472" y="3287462"/>
                <a:chExt cx="31499" cy="26945"/>
              </a:xfrm>
            </p:grpSpPr>
            <p:sp>
              <p:nvSpPr>
                <p:cNvPr id="821" name="Google Shape;8310;p74">
                  <a:extLst>
                    <a:ext uri="{FF2B5EF4-FFF2-40B4-BE49-F238E27FC236}">
                      <a16:creationId xmlns:a16="http://schemas.microsoft.com/office/drawing/2014/main" id="{4D8EFAB8-AE1E-5AFD-A387-FAD05BD61E00}"/>
                    </a:ext>
                  </a:extLst>
                </p:cNvPr>
                <p:cNvSpPr/>
                <p:nvPr/>
              </p:nvSpPr>
              <p:spPr>
                <a:xfrm>
                  <a:off x="4001472" y="3287462"/>
                  <a:ext cx="31499" cy="269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6" extrusionOk="0">
                      <a:moveTo>
                        <a:pt x="2276" y="1"/>
                      </a:moveTo>
                      <a:cubicBezTo>
                        <a:pt x="1854" y="1"/>
                        <a:pt x="1425" y="158"/>
                        <a:pt x="1077" y="510"/>
                      </a:cubicBezTo>
                      <a:cubicBezTo>
                        <a:pt x="0" y="1587"/>
                        <a:pt x="762" y="3425"/>
                        <a:pt x="2286" y="3425"/>
                      </a:cubicBezTo>
                      <a:cubicBezTo>
                        <a:pt x="3230" y="3425"/>
                        <a:pt x="3992" y="2663"/>
                        <a:pt x="4004" y="1720"/>
                      </a:cubicBezTo>
                      <a:cubicBezTo>
                        <a:pt x="4004" y="688"/>
                        <a:pt x="3157" y="1"/>
                        <a:pt x="227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2" name="Google Shape;8311;p74">
                  <a:extLst>
                    <a:ext uri="{FF2B5EF4-FFF2-40B4-BE49-F238E27FC236}">
                      <a16:creationId xmlns:a16="http://schemas.microsoft.com/office/drawing/2014/main" id="{D8BB95C9-C812-A4A6-0140-3B2D9B1DFF4B}"/>
                    </a:ext>
                  </a:extLst>
                </p:cNvPr>
                <p:cNvSpPr/>
                <p:nvPr/>
              </p:nvSpPr>
              <p:spPr>
                <a:xfrm>
                  <a:off x="4014410" y="3297175"/>
                  <a:ext cx="8856" cy="75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5" extrusionOk="0">
                      <a:moveTo>
                        <a:pt x="641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0" y="921"/>
                        <a:pt x="520" y="964"/>
                        <a:pt x="638" y="964"/>
                      </a:cubicBezTo>
                      <a:cubicBezTo>
                        <a:pt x="886" y="964"/>
                        <a:pt x="1125" y="772"/>
                        <a:pt x="1125" y="485"/>
                      </a:cubicBezTo>
                      <a:cubicBezTo>
                        <a:pt x="1125" y="206"/>
                        <a:pt x="908" y="1"/>
                        <a:pt x="64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7" name="Google Shape;8312;p74">
              <a:extLst>
                <a:ext uri="{FF2B5EF4-FFF2-40B4-BE49-F238E27FC236}">
                  <a16:creationId xmlns:a16="http://schemas.microsoft.com/office/drawing/2014/main" id="{0F252F48-ED11-5D86-401E-5BE9F556427F}"/>
                </a:ext>
              </a:extLst>
            </p:cNvPr>
            <p:cNvGrpSpPr/>
            <p:nvPr/>
          </p:nvGrpSpPr>
          <p:grpSpPr>
            <a:xfrm>
              <a:off x="4084715" y="3258865"/>
              <a:ext cx="184961" cy="137268"/>
              <a:chOff x="4084715" y="3258865"/>
              <a:chExt cx="184961" cy="137268"/>
            </a:xfrm>
          </p:grpSpPr>
          <p:grpSp>
            <p:nvGrpSpPr>
              <p:cNvPr id="793" name="Google Shape;8313;p74">
                <a:extLst>
                  <a:ext uri="{FF2B5EF4-FFF2-40B4-BE49-F238E27FC236}">
                    <a16:creationId xmlns:a16="http://schemas.microsoft.com/office/drawing/2014/main" id="{8A8F8265-98C8-0159-A828-4B7519FFC843}"/>
                  </a:ext>
                </a:extLst>
              </p:cNvPr>
              <p:cNvGrpSpPr/>
              <p:nvPr/>
            </p:nvGrpSpPr>
            <p:grpSpPr>
              <a:xfrm>
                <a:off x="4107453" y="3271583"/>
                <a:ext cx="153470" cy="110275"/>
                <a:chOff x="4107453" y="3271583"/>
                <a:chExt cx="153470" cy="110275"/>
              </a:xfrm>
            </p:grpSpPr>
            <p:sp>
              <p:nvSpPr>
                <p:cNvPr id="812" name="Google Shape;8314;p74">
                  <a:extLst>
                    <a:ext uri="{FF2B5EF4-FFF2-40B4-BE49-F238E27FC236}">
                      <a16:creationId xmlns:a16="http://schemas.microsoft.com/office/drawing/2014/main" id="{A444FD15-8DCA-551E-9768-096ED7293867}"/>
                    </a:ext>
                  </a:extLst>
                </p:cNvPr>
                <p:cNvSpPr/>
                <p:nvPr/>
              </p:nvSpPr>
              <p:spPr>
                <a:xfrm>
                  <a:off x="4107453" y="3271583"/>
                  <a:ext cx="153470" cy="110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13" h="14021" fill="none" extrusionOk="0">
                      <a:moveTo>
                        <a:pt x="19513" y="14021"/>
                      </a:moveTo>
                      <a:lnTo>
                        <a:pt x="14844" y="968"/>
                      </a:lnTo>
                      <a:lnTo>
                        <a:pt x="5674" y="1"/>
                      </a:lnTo>
                      <a:lnTo>
                        <a:pt x="1" y="968"/>
                      </a:lnTo>
                      <a:lnTo>
                        <a:pt x="8977" y="2674"/>
                      </a:lnTo>
                      <a:lnTo>
                        <a:pt x="14360" y="10102"/>
                      </a:lnTo>
                      <a:lnTo>
                        <a:pt x="19029" y="1402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3" name="Google Shape;8315;p74">
                  <a:extLst>
                    <a:ext uri="{FF2B5EF4-FFF2-40B4-BE49-F238E27FC236}">
                      <a16:creationId xmlns:a16="http://schemas.microsoft.com/office/drawing/2014/main" id="{60BBAC1E-BED9-204B-C7FB-9BD5C4FBA37E}"/>
                    </a:ext>
                  </a:extLst>
                </p:cNvPr>
                <p:cNvSpPr/>
                <p:nvPr/>
              </p:nvSpPr>
              <p:spPr>
                <a:xfrm>
                  <a:off x="4155886" y="3271968"/>
                  <a:ext cx="22171" cy="205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19" h="2614" fill="none" extrusionOk="0">
                      <a:moveTo>
                        <a:pt x="2819" y="2613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4" name="Google Shape;8316;p74">
                  <a:extLst>
                    <a:ext uri="{FF2B5EF4-FFF2-40B4-BE49-F238E27FC236}">
                      <a16:creationId xmlns:a16="http://schemas.microsoft.com/office/drawing/2014/main" id="{EBD813E0-0B79-6784-D858-E4AE6AEA77B3}"/>
                    </a:ext>
                  </a:extLst>
                </p:cNvPr>
                <p:cNvSpPr/>
                <p:nvPr/>
              </p:nvSpPr>
              <p:spPr>
                <a:xfrm>
                  <a:off x="4178049" y="3279196"/>
                  <a:ext cx="42345" cy="133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84" h="1695" fill="none" extrusionOk="0">
                      <a:moveTo>
                        <a:pt x="1" y="1694"/>
                      </a:moveTo>
                      <a:lnTo>
                        <a:pt x="5384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5" name="Google Shape;8317;p74">
                  <a:extLst>
                    <a:ext uri="{FF2B5EF4-FFF2-40B4-BE49-F238E27FC236}">
                      <a16:creationId xmlns:a16="http://schemas.microsoft.com/office/drawing/2014/main" id="{80EFA84B-0E46-D9E6-497E-00353AAD61AC}"/>
                    </a:ext>
                  </a:extLst>
                </p:cNvPr>
                <p:cNvSpPr/>
                <p:nvPr/>
              </p:nvSpPr>
              <p:spPr>
                <a:xfrm>
                  <a:off x="4220387" y="3279196"/>
                  <a:ext cx="8" cy="717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9122" fill="none" extrusionOk="0">
                      <a:moveTo>
                        <a:pt x="1" y="0"/>
                      </a:moveTo>
                      <a:lnTo>
                        <a:pt x="1" y="912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94" name="Google Shape;8318;p74">
                <a:extLst>
                  <a:ext uri="{FF2B5EF4-FFF2-40B4-BE49-F238E27FC236}">
                    <a16:creationId xmlns:a16="http://schemas.microsoft.com/office/drawing/2014/main" id="{115C7359-FDAE-8284-0508-CA5D10D00278}"/>
                  </a:ext>
                </a:extLst>
              </p:cNvPr>
              <p:cNvGrpSpPr/>
              <p:nvPr/>
            </p:nvGrpSpPr>
            <p:grpSpPr>
              <a:xfrm>
                <a:off x="4136947" y="3258865"/>
                <a:ext cx="31499" cy="27001"/>
                <a:chOff x="4136947" y="3258865"/>
                <a:chExt cx="31499" cy="27001"/>
              </a:xfrm>
            </p:grpSpPr>
            <p:sp>
              <p:nvSpPr>
                <p:cNvPr id="810" name="Google Shape;8319;p74">
                  <a:extLst>
                    <a:ext uri="{FF2B5EF4-FFF2-40B4-BE49-F238E27FC236}">
                      <a16:creationId xmlns:a16="http://schemas.microsoft.com/office/drawing/2014/main" id="{CDF7A327-D120-825F-B04A-CA2679389E2B}"/>
                    </a:ext>
                  </a:extLst>
                </p:cNvPr>
                <p:cNvSpPr/>
                <p:nvPr/>
              </p:nvSpPr>
              <p:spPr>
                <a:xfrm>
                  <a:off x="4136947" y="3258865"/>
                  <a:ext cx="31499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3" extrusionOk="0">
                      <a:moveTo>
                        <a:pt x="2285" y="1"/>
                      </a:moveTo>
                      <a:cubicBezTo>
                        <a:pt x="1866" y="1"/>
                        <a:pt x="1438" y="157"/>
                        <a:pt x="1090" y="505"/>
                      </a:cubicBezTo>
                      <a:cubicBezTo>
                        <a:pt x="1" y="1581"/>
                        <a:pt x="775" y="3432"/>
                        <a:pt x="2299" y="3432"/>
                      </a:cubicBezTo>
                      <a:cubicBezTo>
                        <a:pt x="3243" y="3420"/>
                        <a:pt x="4005" y="2658"/>
                        <a:pt x="4005" y="1715"/>
                      </a:cubicBezTo>
                      <a:cubicBezTo>
                        <a:pt x="4005" y="683"/>
                        <a:pt x="3163" y="1"/>
                        <a:pt x="228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1" name="Google Shape;8320;p74">
                  <a:extLst>
                    <a:ext uri="{FF2B5EF4-FFF2-40B4-BE49-F238E27FC236}">
                      <a16:creationId xmlns:a16="http://schemas.microsoft.com/office/drawing/2014/main" id="{45D4DD1C-0ACF-14A1-23C5-C32BDF719EF2}"/>
                    </a:ext>
                  </a:extLst>
                </p:cNvPr>
                <p:cNvSpPr/>
                <p:nvPr/>
              </p:nvSpPr>
              <p:spPr>
                <a:xfrm>
                  <a:off x="4151222" y="3268539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4" y="1"/>
                      </a:moveTo>
                      <a:cubicBezTo>
                        <a:pt x="206" y="1"/>
                        <a:pt x="0" y="218"/>
                        <a:pt x="0" y="485"/>
                      </a:cubicBezTo>
                      <a:cubicBezTo>
                        <a:pt x="0" y="751"/>
                        <a:pt x="206" y="968"/>
                        <a:pt x="484" y="968"/>
                      </a:cubicBezTo>
                      <a:cubicBezTo>
                        <a:pt x="750" y="968"/>
                        <a:pt x="968" y="751"/>
                        <a:pt x="968" y="485"/>
                      </a:cubicBezTo>
                      <a:cubicBezTo>
                        <a:pt x="968" y="218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95" name="Google Shape;8321;p74">
                <a:extLst>
                  <a:ext uri="{FF2B5EF4-FFF2-40B4-BE49-F238E27FC236}">
                    <a16:creationId xmlns:a16="http://schemas.microsoft.com/office/drawing/2014/main" id="{AD04DC1B-15AF-C26A-725C-9D624CA76551}"/>
                  </a:ext>
                </a:extLst>
              </p:cNvPr>
              <p:cNvGrpSpPr/>
              <p:nvPr/>
            </p:nvGrpSpPr>
            <p:grpSpPr>
              <a:xfrm>
                <a:off x="4084715" y="3266478"/>
                <a:ext cx="31468" cy="26898"/>
                <a:chOff x="4084715" y="3266478"/>
                <a:chExt cx="31468" cy="26898"/>
              </a:xfrm>
            </p:grpSpPr>
            <p:sp>
              <p:nvSpPr>
                <p:cNvPr id="808" name="Google Shape;8322;p74">
                  <a:extLst>
                    <a:ext uri="{FF2B5EF4-FFF2-40B4-BE49-F238E27FC236}">
                      <a16:creationId xmlns:a16="http://schemas.microsoft.com/office/drawing/2014/main" id="{94185305-A0A2-0368-22A8-9F58224ACF3C}"/>
                    </a:ext>
                  </a:extLst>
                </p:cNvPr>
                <p:cNvSpPr/>
                <p:nvPr/>
              </p:nvSpPr>
              <p:spPr>
                <a:xfrm>
                  <a:off x="4084715" y="3266478"/>
                  <a:ext cx="31468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1" h="3420" extrusionOk="0">
                      <a:moveTo>
                        <a:pt x="2279" y="1"/>
                      </a:moveTo>
                      <a:cubicBezTo>
                        <a:pt x="1859" y="1"/>
                        <a:pt x="1429" y="157"/>
                        <a:pt x="1077" y="505"/>
                      </a:cubicBezTo>
                      <a:cubicBezTo>
                        <a:pt x="1" y="1581"/>
                        <a:pt x="763" y="3420"/>
                        <a:pt x="2287" y="3420"/>
                      </a:cubicBezTo>
                      <a:cubicBezTo>
                        <a:pt x="3231" y="3420"/>
                        <a:pt x="3993" y="2658"/>
                        <a:pt x="3993" y="1726"/>
                      </a:cubicBezTo>
                      <a:cubicBezTo>
                        <a:pt x="4001" y="686"/>
                        <a:pt x="3161" y="1"/>
                        <a:pt x="2279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9" name="Google Shape;8323;p74">
                  <a:extLst>
                    <a:ext uri="{FF2B5EF4-FFF2-40B4-BE49-F238E27FC236}">
                      <a16:creationId xmlns:a16="http://schemas.microsoft.com/office/drawing/2014/main" id="{38A61280-C2B3-2D5B-1B44-AC612C7482A1}"/>
                    </a:ext>
                  </a:extLst>
                </p:cNvPr>
                <p:cNvSpPr/>
                <p:nvPr/>
              </p:nvSpPr>
              <p:spPr>
                <a:xfrm>
                  <a:off x="4098896" y="3276152"/>
                  <a:ext cx="7613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9" extrusionOk="0">
                      <a:moveTo>
                        <a:pt x="484" y="0"/>
                      </a:moveTo>
                      <a:cubicBezTo>
                        <a:pt x="218" y="0"/>
                        <a:pt x="0" y="218"/>
                        <a:pt x="0" y="484"/>
                      </a:cubicBezTo>
                      <a:cubicBezTo>
                        <a:pt x="0" y="750"/>
                        <a:pt x="218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96" name="Google Shape;8324;p74">
                <a:extLst>
                  <a:ext uri="{FF2B5EF4-FFF2-40B4-BE49-F238E27FC236}">
                    <a16:creationId xmlns:a16="http://schemas.microsoft.com/office/drawing/2014/main" id="{05D513B8-75EF-D000-F5E8-7FA861524B25}"/>
                  </a:ext>
                </a:extLst>
              </p:cNvPr>
              <p:cNvGrpSpPr/>
              <p:nvPr/>
            </p:nvGrpSpPr>
            <p:grpSpPr>
              <a:xfrm>
                <a:off x="4159213" y="3279849"/>
                <a:ext cx="31405" cy="26945"/>
                <a:chOff x="4159213" y="3279849"/>
                <a:chExt cx="31405" cy="26945"/>
              </a:xfrm>
            </p:grpSpPr>
            <p:sp>
              <p:nvSpPr>
                <p:cNvPr id="806" name="Google Shape;8325;p74">
                  <a:extLst>
                    <a:ext uri="{FF2B5EF4-FFF2-40B4-BE49-F238E27FC236}">
                      <a16:creationId xmlns:a16="http://schemas.microsoft.com/office/drawing/2014/main" id="{60869A66-99FD-0411-E273-5E1B95F7704B}"/>
                    </a:ext>
                  </a:extLst>
                </p:cNvPr>
                <p:cNvSpPr/>
                <p:nvPr/>
              </p:nvSpPr>
              <p:spPr>
                <a:xfrm>
                  <a:off x="4159213" y="3279849"/>
                  <a:ext cx="31405" cy="269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6" extrusionOk="0">
                      <a:moveTo>
                        <a:pt x="2273" y="1"/>
                      </a:moveTo>
                      <a:cubicBezTo>
                        <a:pt x="1853" y="1"/>
                        <a:pt x="1425" y="158"/>
                        <a:pt x="1077" y="510"/>
                      </a:cubicBezTo>
                      <a:cubicBezTo>
                        <a:pt x="1" y="1587"/>
                        <a:pt x="763" y="3426"/>
                        <a:pt x="2287" y="3426"/>
                      </a:cubicBezTo>
                      <a:cubicBezTo>
                        <a:pt x="3230" y="3426"/>
                        <a:pt x="3992" y="2663"/>
                        <a:pt x="3992" y="1720"/>
                      </a:cubicBezTo>
                      <a:cubicBezTo>
                        <a:pt x="3992" y="689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7" name="Google Shape;8326;p74">
                  <a:extLst>
                    <a:ext uri="{FF2B5EF4-FFF2-40B4-BE49-F238E27FC236}">
                      <a16:creationId xmlns:a16="http://schemas.microsoft.com/office/drawing/2014/main" id="{1279B2D5-D349-48C0-2454-AB02D55A9E94}"/>
                    </a:ext>
                  </a:extLst>
                </p:cNvPr>
                <p:cNvSpPr/>
                <p:nvPr/>
              </p:nvSpPr>
              <p:spPr>
                <a:xfrm>
                  <a:off x="4173385" y="3289570"/>
                  <a:ext cx="7621" cy="76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8" extrusionOk="0">
                      <a:moveTo>
                        <a:pt x="485" y="0"/>
                      </a:moveTo>
                      <a:cubicBezTo>
                        <a:pt x="219" y="0"/>
                        <a:pt x="1" y="218"/>
                        <a:pt x="1" y="484"/>
                      </a:cubicBezTo>
                      <a:cubicBezTo>
                        <a:pt x="1" y="750"/>
                        <a:pt x="219" y="968"/>
                        <a:pt x="485" y="968"/>
                      </a:cubicBezTo>
                      <a:cubicBezTo>
                        <a:pt x="751" y="968"/>
                        <a:pt x="969" y="750"/>
                        <a:pt x="969" y="484"/>
                      </a:cubicBezTo>
                      <a:cubicBezTo>
                        <a:pt x="969" y="218"/>
                        <a:pt x="751" y="0"/>
                        <a:pt x="48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97" name="Google Shape;8327;p74">
                <a:extLst>
                  <a:ext uri="{FF2B5EF4-FFF2-40B4-BE49-F238E27FC236}">
                    <a16:creationId xmlns:a16="http://schemas.microsoft.com/office/drawing/2014/main" id="{40A1F75D-B14D-903B-D7E7-FFA23667205C}"/>
                  </a:ext>
                </a:extLst>
              </p:cNvPr>
              <p:cNvGrpSpPr/>
              <p:nvPr/>
            </p:nvGrpSpPr>
            <p:grpSpPr>
              <a:xfrm>
                <a:off x="4201550" y="3266502"/>
                <a:ext cx="31405" cy="26883"/>
                <a:chOff x="4201550" y="3266502"/>
                <a:chExt cx="31405" cy="26883"/>
              </a:xfrm>
            </p:grpSpPr>
            <p:sp>
              <p:nvSpPr>
                <p:cNvPr id="804" name="Google Shape;8328;p74">
                  <a:extLst>
                    <a:ext uri="{FF2B5EF4-FFF2-40B4-BE49-F238E27FC236}">
                      <a16:creationId xmlns:a16="http://schemas.microsoft.com/office/drawing/2014/main" id="{4520A46C-F506-D53E-BD44-7078713373F6}"/>
                    </a:ext>
                  </a:extLst>
                </p:cNvPr>
                <p:cNvSpPr/>
                <p:nvPr/>
              </p:nvSpPr>
              <p:spPr>
                <a:xfrm>
                  <a:off x="4201550" y="3266502"/>
                  <a:ext cx="31405" cy="268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18" extrusionOk="0">
                      <a:moveTo>
                        <a:pt x="2266" y="1"/>
                      </a:moveTo>
                      <a:cubicBezTo>
                        <a:pt x="1849" y="1"/>
                        <a:pt x="1423" y="155"/>
                        <a:pt x="1077" y="502"/>
                      </a:cubicBezTo>
                      <a:cubicBezTo>
                        <a:pt x="1" y="1566"/>
                        <a:pt x="751" y="3417"/>
                        <a:pt x="2275" y="3417"/>
                      </a:cubicBezTo>
                      <a:cubicBezTo>
                        <a:pt x="2282" y="3417"/>
                        <a:pt x="2290" y="3417"/>
                        <a:pt x="2297" y="3417"/>
                      </a:cubicBezTo>
                      <a:cubicBezTo>
                        <a:pt x="3230" y="3417"/>
                        <a:pt x="3993" y="2660"/>
                        <a:pt x="3993" y="1723"/>
                      </a:cubicBezTo>
                      <a:cubicBezTo>
                        <a:pt x="3993" y="689"/>
                        <a:pt x="3146" y="1"/>
                        <a:pt x="226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5" name="Google Shape;8329;p74">
                  <a:extLst>
                    <a:ext uri="{FF2B5EF4-FFF2-40B4-BE49-F238E27FC236}">
                      <a16:creationId xmlns:a16="http://schemas.microsoft.com/office/drawing/2014/main" id="{352864C5-C702-74A7-170D-9A407B393D32}"/>
                    </a:ext>
                  </a:extLst>
                </p:cNvPr>
                <p:cNvSpPr/>
                <p:nvPr/>
              </p:nvSpPr>
              <p:spPr>
                <a:xfrm>
                  <a:off x="4214331" y="3276247"/>
                  <a:ext cx="8919" cy="75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4" h="964" extrusionOk="0">
                      <a:moveTo>
                        <a:pt x="635" y="0"/>
                      </a:moveTo>
                      <a:cubicBezTo>
                        <a:pt x="209" y="0"/>
                        <a:pt x="0" y="512"/>
                        <a:pt x="311" y="823"/>
                      </a:cubicBezTo>
                      <a:cubicBezTo>
                        <a:pt x="408" y="920"/>
                        <a:pt x="528" y="964"/>
                        <a:pt x="646" y="964"/>
                      </a:cubicBezTo>
                      <a:cubicBezTo>
                        <a:pt x="895" y="964"/>
                        <a:pt x="1134" y="771"/>
                        <a:pt x="1134" y="484"/>
                      </a:cubicBezTo>
                      <a:cubicBezTo>
                        <a:pt x="1134" y="206"/>
                        <a:pt x="916" y="0"/>
                        <a:pt x="650" y="0"/>
                      </a:cubicBezTo>
                      <a:cubicBezTo>
                        <a:pt x="645" y="0"/>
                        <a:pt x="640" y="0"/>
                        <a:pt x="6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98" name="Google Shape;8330;p74">
                <a:extLst>
                  <a:ext uri="{FF2B5EF4-FFF2-40B4-BE49-F238E27FC236}">
                    <a16:creationId xmlns:a16="http://schemas.microsoft.com/office/drawing/2014/main" id="{43538080-78CE-F963-61B6-9952E56B7248}"/>
                  </a:ext>
                </a:extLst>
              </p:cNvPr>
              <p:cNvGrpSpPr/>
              <p:nvPr/>
            </p:nvGrpSpPr>
            <p:grpSpPr>
              <a:xfrm>
                <a:off x="4201550" y="3338278"/>
                <a:ext cx="31405" cy="26930"/>
                <a:chOff x="4201550" y="3338278"/>
                <a:chExt cx="31405" cy="26930"/>
              </a:xfrm>
            </p:grpSpPr>
            <p:sp>
              <p:nvSpPr>
                <p:cNvPr id="802" name="Google Shape;8331;p74">
                  <a:extLst>
                    <a:ext uri="{FF2B5EF4-FFF2-40B4-BE49-F238E27FC236}">
                      <a16:creationId xmlns:a16="http://schemas.microsoft.com/office/drawing/2014/main" id="{95108114-7FE0-731A-486D-3E041D2354A4}"/>
                    </a:ext>
                  </a:extLst>
                </p:cNvPr>
                <p:cNvSpPr/>
                <p:nvPr/>
              </p:nvSpPr>
              <p:spPr>
                <a:xfrm>
                  <a:off x="4201550" y="3338278"/>
                  <a:ext cx="31405" cy="269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4" extrusionOk="0">
                      <a:moveTo>
                        <a:pt x="2266" y="1"/>
                      </a:moveTo>
                      <a:cubicBezTo>
                        <a:pt x="1848" y="1"/>
                        <a:pt x="1423" y="154"/>
                        <a:pt x="1077" y="497"/>
                      </a:cubicBezTo>
                      <a:cubicBezTo>
                        <a:pt x="1" y="1573"/>
                        <a:pt x="751" y="3412"/>
                        <a:pt x="2275" y="3424"/>
                      </a:cubicBezTo>
                      <a:cubicBezTo>
                        <a:pt x="3218" y="3424"/>
                        <a:pt x="3993" y="2662"/>
                        <a:pt x="3993" y="1718"/>
                      </a:cubicBezTo>
                      <a:cubicBezTo>
                        <a:pt x="3993" y="684"/>
                        <a:pt x="3146" y="1"/>
                        <a:pt x="226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3" name="Google Shape;8332;p74">
                  <a:extLst>
                    <a:ext uri="{FF2B5EF4-FFF2-40B4-BE49-F238E27FC236}">
                      <a16:creationId xmlns:a16="http://schemas.microsoft.com/office/drawing/2014/main" id="{43A5E1CF-A7B9-2E6B-9BEB-CC2328466AA3}"/>
                    </a:ext>
                  </a:extLst>
                </p:cNvPr>
                <p:cNvSpPr/>
                <p:nvPr/>
              </p:nvSpPr>
              <p:spPr>
                <a:xfrm>
                  <a:off x="4214331" y="3347976"/>
                  <a:ext cx="8919" cy="75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4" h="965" extrusionOk="0">
                      <a:moveTo>
                        <a:pt x="671" y="1"/>
                      </a:moveTo>
                      <a:cubicBezTo>
                        <a:pt x="664" y="1"/>
                        <a:pt x="657" y="1"/>
                        <a:pt x="650" y="1"/>
                      </a:cubicBezTo>
                      <a:cubicBezTo>
                        <a:pt x="645" y="1"/>
                        <a:pt x="640" y="1"/>
                        <a:pt x="635" y="1"/>
                      </a:cubicBezTo>
                      <a:cubicBezTo>
                        <a:pt x="209" y="1"/>
                        <a:pt x="0" y="513"/>
                        <a:pt x="311" y="824"/>
                      </a:cubicBezTo>
                      <a:cubicBezTo>
                        <a:pt x="408" y="921"/>
                        <a:pt x="528" y="965"/>
                        <a:pt x="646" y="965"/>
                      </a:cubicBezTo>
                      <a:cubicBezTo>
                        <a:pt x="895" y="965"/>
                        <a:pt x="1134" y="772"/>
                        <a:pt x="1134" y="485"/>
                      </a:cubicBezTo>
                      <a:cubicBezTo>
                        <a:pt x="1134" y="214"/>
                        <a:pt x="927" y="1"/>
                        <a:pt x="67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99" name="Google Shape;8333;p74">
                <a:extLst>
                  <a:ext uri="{FF2B5EF4-FFF2-40B4-BE49-F238E27FC236}">
                    <a16:creationId xmlns:a16="http://schemas.microsoft.com/office/drawing/2014/main" id="{34D6762E-66C1-7C67-629A-5F24851F7528}"/>
                  </a:ext>
                </a:extLst>
              </p:cNvPr>
              <p:cNvGrpSpPr/>
              <p:nvPr/>
            </p:nvGrpSpPr>
            <p:grpSpPr>
              <a:xfrm>
                <a:off x="4238272" y="3369132"/>
                <a:ext cx="31405" cy="27001"/>
                <a:chOff x="4238272" y="3369132"/>
                <a:chExt cx="31405" cy="27001"/>
              </a:xfrm>
            </p:grpSpPr>
            <p:sp>
              <p:nvSpPr>
                <p:cNvPr id="800" name="Google Shape;8334;p74">
                  <a:extLst>
                    <a:ext uri="{FF2B5EF4-FFF2-40B4-BE49-F238E27FC236}">
                      <a16:creationId xmlns:a16="http://schemas.microsoft.com/office/drawing/2014/main" id="{5A619978-A9A1-859F-0E7C-C2001C7B7F25}"/>
                    </a:ext>
                  </a:extLst>
                </p:cNvPr>
                <p:cNvSpPr/>
                <p:nvPr/>
              </p:nvSpPr>
              <p:spPr>
                <a:xfrm>
                  <a:off x="4238272" y="3369132"/>
                  <a:ext cx="31405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3" extrusionOk="0">
                      <a:moveTo>
                        <a:pt x="2273" y="1"/>
                      </a:moveTo>
                      <a:cubicBezTo>
                        <a:pt x="1854" y="1"/>
                        <a:pt x="1426" y="157"/>
                        <a:pt x="1078" y="505"/>
                      </a:cubicBezTo>
                      <a:cubicBezTo>
                        <a:pt x="1" y="1582"/>
                        <a:pt x="763" y="3432"/>
                        <a:pt x="2287" y="3432"/>
                      </a:cubicBezTo>
                      <a:cubicBezTo>
                        <a:pt x="3231" y="3432"/>
                        <a:pt x="3993" y="2658"/>
                        <a:pt x="3993" y="1715"/>
                      </a:cubicBezTo>
                      <a:cubicBezTo>
                        <a:pt x="3993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1" name="Google Shape;8335;p74">
                  <a:extLst>
                    <a:ext uri="{FF2B5EF4-FFF2-40B4-BE49-F238E27FC236}">
                      <a16:creationId xmlns:a16="http://schemas.microsoft.com/office/drawing/2014/main" id="{8DF65117-96DA-7B74-6586-2280EA079D0C}"/>
                    </a:ext>
                  </a:extLst>
                </p:cNvPr>
                <p:cNvSpPr/>
                <p:nvPr/>
              </p:nvSpPr>
              <p:spPr>
                <a:xfrm>
                  <a:off x="4251217" y="3378806"/>
                  <a:ext cx="8856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7" extrusionOk="0">
                      <a:moveTo>
                        <a:pt x="641" y="1"/>
                      </a:moveTo>
                      <a:cubicBezTo>
                        <a:pt x="206" y="1"/>
                        <a:pt x="0" y="521"/>
                        <a:pt x="303" y="823"/>
                      </a:cubicBezTo>
                      <a:cubicBezTo>
                        <a:pt x="401" y="922"/>
                        <a:pt x="524" y="967"/>
                        <a:pt x="643" y="967"/>
                      </a:cubicBezTo>
                      <a:cubicBezTo>
                        <a:pt x="889" y="967"/>
                        <a:pt x="1125" y="778"/>
                        <a:pt x="1125" y="485"/>
                      </a:cubicBezTo>
                      <a:cubicBezTo>
                        <a:pt x="1125" y="219"/>
                        <a:pt x="907" y="1"/>
                        <a:pt x="64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8" name="Google Shape;8336;p74">
              <a:extLst>
                <a:ext uri="{FF2B5EF4-FFF2-40B4-BE49-F238E27FC236}">
                  <a16:creationId xmlns:a16="http://schemas.microsoft.com/office/drawing/2014/main" id="{5972C491-9BC9-90BA-A5D4-3FBFE548CEE8}"/>
                </a:ext>
              </a:extLst>
            </p:cNvPr>
            <p:cNvGrpSpPr/>
            <p:nvPr/>
          </p:nvGrpSpPr>
          <p:grpSpPr>
            <a:xfrm>
              <a:off x="4068639" y="3200169"/>
              <a:ext cx="77643" cy="37272"/>
              <a:chOff x="4068639" y="3200169"/>
              <a:chExt cx="77643" cy="37272"/>
            </a:xfrm>
          </p:grpSpPr>
          <p:sp>
            <p:nvSpPr>
              <p:cNvPr id="786" name="Google Shape;8337;p74">
                <a:extLst>
                  <a:ext uri="{FF2B5EF4-FFF2-40B4-BE49-F238E27FC236}">
                    <a16:creationId xmlns:a16="http://schemas.microsoft.com/office/drawing/2014/main" id="{39436FEF-BFD8-9A28-8043-276D526A4FA5}"/>
                  </a:ext>
                </a:extLst>
              </p:cNvPr>
              <p:cNvSpPr/>
              <p:nvPr/>
            </p:nvSpPr>
            <p:spPr>
              <a:xfrm>
                <a:off x="4087570" y="3212886"/>
                <a:ext cx="49958" cy="10374"/>
              </a:xfrm>
              <a:custGeom>
                <a:avLst/>
                <a:gdLst/>
                <a:ahLst/>
                <a:cxnLst/>
                <a:rect l="l" t="t" r="r" b="b"/>
                <a:pathLst>
                  <a:path w="6352" h="1319" fill="none" extrusionOk="0">
                    <a:moveTo>
                      <a:pt x="1" y="1319"/>
                    </a:moveTo>
                    <a:lnTo>
                      <a:pt x="6351" y="0"/>
                    </a:lnTo>
                  </a:path>
                </a:pathLst>
              </a:custGeom>
              <a:noFill/>
              <a:ln w="1825" cap="flat" cmpd="sng">
                <a:solidFill>
                  <a:srgbClr val="A5B7C5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787" name="Google Shape;8338;p74">
                <a:extLst>
                  <a:ext uri="{FF2B5EF4-FFF2-40B4-BE49-F238E27FC236}">
                    <a16:creationId xmlns:a16="http://schemas.microsoft.com/office/drawing/2014/main" id="{7BAAEC17-DEDE-5E8A-0C7A-F8C9BC2752BE}"/>
                  </a:ext>
                </a:extLst>
              </p:cNvPr>
              <p:cNvGrpSpPr/>
              <p:nvPr/>
            </p:nvGrpSpPr>
            <p:grpSpPr>
              <a:xfrm>
                <a:off x="4114878" y="3200169"/>
                <a:ext cx="31405" cy="26993"/>
                <a:chOff x="4114878" y="3200169"/>
                <a:chExt cx="31405" cy="26993"/>
              </a:xfrm>
            </p:grpSpPr>
            <p:sp>
              <p:nvSpPr>
                <p:cNvPr id="791" name="Google Shape;8339;p74">
                  <a:extLst>
                    <a:ext uri="{FF2B5EF4-FFF2-40B4-BE49-F238E27FC236}">
                      <a16:creationId xmlns:a16="http://schemas.microsoft.com/office/drawing/2014/main" id="{9F0EA595-B37A-A898-E0D8-E95F4B6D0358}"/>
                    </a:ext>
                  </a:extLst>
                </p:cNvPr>
                <p:cNvSpPr/>
                <p:nvPr/>
              </p:nvSpPr>
              <p:spPr>
                <a:xfrm>
                  <a:off x="4114878" y="3200169"/>
                  <a:ext cx="31405" cy="26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2" extrusionOk="0">
                      <a:moveTo>
                        <a:pt x="2273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0" y="1581"/>
                        <a:pt x="763" y="3432"/>
                        <a:pt x="2287" y="3432"/>
                      </a:cubicBezTo>
                      <a:cubicBezTo>
                        <a:pt x="3230" y="3432"/>
                        <a:pt x="3992" y="2657"/>
                        <a:pt x="3992" y="1714"/>
                      </a:cubicBezTo>
                      <a:cubicBezTo>
                        <a:pt x="3992" y="683"/>
                        <a:pt x="3151" y="0"/>
                        <a:pt x="227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2" name="Google Shape;8340;p74">
                  <a:extLst>
                    <a:ext uri="{FF2B5EF4-FFF2-40B4-BE49-F238E27FC236}">
                      <a16:creationId xmlns:a16="http://schemas.microsoft.com/office/drawing/2014/main" id="{36761547-8F5E-974B-4E9D-C8CD9165597C}"/>
                    </a:ext>
                  </a:extLst>
                </p:cNvPr>
                <p:cNvSpPr/>
                <p:nvPr/>
              </p:nvSpPr>
              <p:spPr>
                <a:xfrm>
                  <a:off x="4127721" y="3209835"/>
                  <a:ext cx="8950" cy="76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77" extrusionOk="0">
                      <a:moveTo>
                        <a:pt x="654" y="1"/>
                      </a:moveTo>
                      <a:cubicBezTo>
                        <a:pt x="218" y="1"/>
                        <a:pt x="1" y="521"/>
                        <a:pt x="303" y="836"/>
                      </a:cubicBezTo>
                      <a:cubicBezTo>
                        <a:pt x="400" y="933"/>
                        <a:pt x="519" y="976"/>
                        <a:pt x="637" y="976"/>
                      </a:cubicBezTo>
                      <a:cubicBezTo>
                        <a:pt x="887" y="976"/>
                        <a:pt x="1129" y="781"/>
                        <a:pt x="1138" y="485"/>
                      </a:cubicBezTo>
                      <a:cubicBezTo>
                        <a:pt x="1138" y="219"/>
                        <a:pt x="920" y="1"/>
                        <a:pt x="65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88" name="Google Shape;8341;p74">
                <a:extLst>
                  <a:ext uri="{FF2B5EF4-FFF2-40B4-BE49-F238E27FC236}">
                    <a16:creationId xmlns:a16="http://schemas.microsoft.com/office/drawing/2014/main" id="{DA735794-985C-E042-F11A-97AE07133BBE}"/>
                  </a:ext>
                </a:extLst>
              </p:cNvPr>
              <p:cNvGrpSpPr/>
              <p:nvPr/>
            </p:nvGrpSpPr>
            <p:grpSpPr>
              <a:xfrm>
                <a:off x="4068639" y="3210535"/>
                <a:ext cx="31499" cy="26906"/>
                <a:chOff x="4068639" y="3210535"/>
                <a:chExt cx="31499" cy="26906"/>
              </a:xfrm>
            </p:grpSpPr>
            <p:sp>
              <p:nvSpPr>
                <p:cNvPr id="789" name="Google Shape;8342;p74">
                  <a:extLst>
                    <a:ext uri="{FF2B5EF4-FFF2-40B4-BE49-F238E27FC236}">
                      <a16:creationId xmlns:a16="http://schemas.microsoft.com/office/drawing/2014/main" id="{5FE36551-42B9-4B1E-6525-414A76C81F1C}"/>
                    </a:ext>
                  </a:extLst>
                </p:cNvPr>
                <p:cNvSpPr/>
                <p:nvPr/>
              </p:nvSpPr>
              <p:spPr>
                <a:xfrm>
                  <a:off x="4068639" y="3210535"/>
                  <a:ext cx="31499" cy="26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1" extrusionOk="0">
                      <a:moveTo>
                        <a:pt x="2285" y="1"/>
                      </a:moveTo>
                      <a:cubicBezTo>
                        <a:pt x="1865" y="1"/>
                        <a:pt x="1437" y="157"/>
                        <a:pt x="1089" y="505"/>
                      </a:cubicBezTo>
                      <a:cubicBezTo>
                        <a:pt x="0" y="1581"/>
                        <a:pt x="775" y="3420"/>
                        <a:pt x="2299" y="3420"/>
                      </a:cubicBezTo>
                      <a:cubicBezTo>
                        <a:pt x="3242" y="3420"/>
                        <a:pt x="4004" y="2658"/>
                        <a:pt x="4004" y="1714"/>
                      </a:cubicBezTo>
                      <a:cubicBezTo>
                        <a:pt x="4004" y="683"/>
                        <a:pt x="3163" y="1"/>
                        <a:pt x="228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0" name="Google Shape;8343;p74">
                  <a:extLst>
                    <a:ext uri="{FF2B5EF4-FFF2-40B4-BE49-F238E27FC236}">
                      <a16:creationId xmlns:a16="http://schemas.microsoft.com/office/drawing/2014/main" id="{707D6108-E756-76A5-D3DF-BBE90CB3B5CC}"/>
                    </a:ext>
                  </a:extLst>
                </p:cNvPr>
                <p:cNvSpPr/>
                <p:nvPr/>
              </p:nvSpPr>
              <p:spPr>
                <a:xfrm>
                  <a:off x="4081577" y="3220209"/>
                  <a:ext cx="8856" cy="75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4" extrusionOk="0">
                      <a:moveTo>
                        <a:pt x="642" y="1"/>
                      </a:moveTo>
                      <a:cubicBezTo>
                        <a:pt x="218" y="1"/>
                        <a:pt x="1" y="521"/>
                        <a:pt x="303" y="823"/>
                      </a:cubicBezTo>
                      <a:cubicBezTo>
                        <a:pt x="400" y="920"/>
                        <a:pt x="520" y="964"/>
                        <a:pt x="638" y="964"/>
                      </a:cubicBezTo>
                      <a:cubicBezTo>
                        <a:pt x="887" y="964"/>
                        <a:pt x="1126" y="771"/>
                        <a:pt x="1126" y="484"/>
                      </a:cubicBezTo>
                      <a:cubicBezTo>
                        <a:pt x="1126" y="218"/>
                        <a:pt x="908" y="1"/>
                        <a:pt x="64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9" name="Google Shape;8344;p74">
              <a:extLst>
                <a:ext uri="{FF2B5EF4-FFF2-40B4-BE49-F238E27FC236}">
                  <a16:creationId xmlns:a16="http://schemas.microsoft.com/office/drawing/2014/main" id="{9D8B8B9D-0CB8-5891-ADA5-29FB88B8C2D4}"/>
                </a:ext>
              </a:extLst>
            </p:cNvPr>
            <p:cNvGrpSpPr/>
            <p:nvPr/>
          </p:nvGrpSpPr>
          <p:grpSpPr>
            <a:xfrm>
              <a:off x="3869702" y="3066935"/>
              <a:ext cx="382664" cy="190294"/>
              <a:chOff x="3869702" y="3066935"/>
              <a:chExt cx="382664" cy="190294"/>
            </a:xfrm>
          </p:grpSpPr>
          <p:grpSp>
            <p:nvGrpSpPr>
              <p:cNvPr id="752" name="Google Shape;8345;p74">
                <a:extLst>
                  <a:ext uri="{FF2B5EF4-FFF2-40B4-BE49-F238E27FC236}">
                    <a16:creationId xmlns:a16="http://schemas.microsoft.com/office/drawing/2014/main" id="{97334B49-15E8-C83C-95BB-28BAF2AE41DD}"/>
                  </a:ext>
                </a:extLst>
              </p:cNvPr>
              <p:cNvGrpSpPr/>
              <p:nvPr/>
            </p:nvGrpSpPr>
            <p:grpSpPr>
              <a:xfrm>
                <a:off x="3888633" y="3082351"/>
                <a:ext cx="351172" cy="160698"/>
                <a:chOff x="3888633" y="3082351"/>
                <a:chExt cx="351172" cy="160698"/>
              </a:xfrm>
            </p:grpSpPr>
            <p:sp>
              <p:nvSpPr>
                <p:cNvPr id="780" name="Google Shape;8346;p74">
                  <a:extLst>
                    <a:ext uri="{FF2B5EF4-FFF2-40B4-BE49-F238E27FC236}">
                      <a16:creationId xmlns:a16="http://schemas.microsoft.com/office/drawing/2014/main" id="{A74F1360-F399-0E95-DF93-719D39ABEE94}"/>
                    </a:ext>
                  </a:extLst>
                </p:cNvPr>
                <p:cNvSpPr/>
                <p:nvPr/>
              </p:nvSpPr>
              <p:spPr>
                <a:xfrm>
                  <a:off x="3892440" y="3082351"/>
                  <a:ext cx="347366" cy="1606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166" h="20432" fill="none" extrusionOk="0">
                      <a:moveTo>
                        <a:pt x="7041" y="11529"/>
                      </a:moveTo>
                      <a:lnTo>
                        <a:pt x="22440" y="4162"/>
                      </a:lnTo>
                      <a:lnTo>
                        <a:pt x="34815" y="0"/>
                      </a:lnTo>
                      <a:lnTo>
                        <a:pt x="44166" y="484"/>
                      </a:lnTo>
                      <a:lnTo>
                        <a:pt x="38964" y="8565"/>
                      </a:lnTo>
                      <a:lnTo>
                        <a:pt x="33012" y="10065"/>
                      </a:lnTo>
                      <a:lnTo>
                        <a:pt x="22440" y="4839"/>
                      </a:lnTo>
                      <a:lnTo>
                        <a:pt x="18750" y="15424"/>
                      </a:lnTo>
                      <a:cubicBezTo>
                        <a:pt x="18750" y="15424"/>
                        <a:pt x="6206" y="11154"/>
                        <a:pt x="6557" y="11516"/>
                      </a:cubicBezTo>
                      <a:lnTo>
                        <a:pt x="0" y="20432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1" name="Google Shape;8347;p74">
                  <a:extLst>
                    <a:ext uri="{FF2B5EF4-FFF2-40B4-BE49-F238E27FC236}">
                      <a16:creationId xmlns:a16="http://schemas.microsoft.com/office/drawing/2014/main" id="{17748A65-4324-04F5-91D3-3E5BAA8432E7}"/>
                    </a:ext>
                  </a:extLst>
                </p:cNvPr>
                <p:cNvSpPr/>
                <p:nvPr/>
              </p:nvSpPr>
              <p:spPr>
                <a:xfrm>
                  <a:off x="3888633" y="3172924"/>
                  <a:ext cx="72979" cy="701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79" h="8916" fill="none" extrusionOk="0">
                      <a:moveTo>
                        <a:pt x="0" y="8916"/>
                      </a:moveTo>
                      <a:lnTo>
                        <a:pt x="9279" y="6883"/>
                      </a:lnTo>
                      <a:lnTo>
                        <a:pt x="7041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2" name="Google Shape;8348;p74">
                  <a:extLst>
                    <a:ext uri="{FF2B5EF4-FFF2-40B4-BE49-F238E27FC236}">
                      <a16:creationId xmlns:a16="http://schemas.microsoft.com/office/drawing/2014/main" id="{26BB6A65-2DA0-07F8-7A15-8197EBF8EA94}"/>
                    </a:ext>
                  </a:extLst>
                </p:cNvPr>
                <p:cNvSpPr/>
                <p:nvPr/>
              </p:nvSpPr>
              <p:spPr>
                <a:xfrm>
                  <a:off x="3960370" y="3203653"/>
                  <a:ext cx="79547" cy="196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14" h="2493" fill="none" extrusionOk="0">
                      <a:moveTo>
                        <a:pt x="0" y="2493"/>
                      </a:moveTo>
                      <a:lnTo>
                        <a:pt x="10113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3" name="Google Shape;8349;p74">
                  <a:extLst>
                    <a:ext uri="{FF2B5EF4-FFF2-40B4-BE49-F238E27FC236}">
                      <a16:creationId xmlns:a16="http://schemas.microsoft.com/office/drawing/2014/main" id="{1549DC32-D3EE-76A1-B236-79029565B2E1}"/>
                    </a:ext>
                  </a:extLst>
                </p:cNvPr>
                <p:cNvSpPr/>
                <p:nvPr/>
              </p:nvSpPr>
              <p:spPr>
                <a:xfrm>
                  <a:off x="4043613" y="3161504"/>
                  <a:ext cx="108474" cy="421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92" h="5360" fill="none" extrusionOk="0">
                      <a:moveTo>
                        <a:pt x="1" y="5360"/>
                      </a:moveTo>
                      <a:lnTo>
                        <a:pt x="13791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4" name="Google Shape;8350;p74">
                  <a:extLst>
                    <a:ext uri="{FF2B5EF4-FFF2-40B4-BE49-F238E27FC236}">
                      <a16:creationId xmlns:a16="http://schemas.microsoft.com/office/drawing/2014/main" id="{19DC4189-BD7C-080D-A981-B458EC5C63BB}"/>
                    </a:ext>
                  </a:extLst>
                </p:cNvPr>
                <p:cNvSpPr/>
                <p:nvPr/>
              </p:nvSpPr>
              <p:spPr>
                <a:xfrm>
                  <a:off x="4152079" y="3082351"/>
                  <a:ext cx="17224" cy="829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90" h="10549" fill="none" extrusionOk="0">
                      <a:moveTo>
                        <a:pt x="0" y="10549"/>
                      </a:moveTo>
                      <a:lnTo>
                        <a:pt x="2190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5" name="Google Shape;8351;p74">
                  <a:extLst>
                    <a:ext uri="{FF2B5EF4-FFF2-40B4-BE49-F238E27FC236}">
                      <a16:creationId xmlns:a16="http://schemas.microsoft.com/office/drawing/2014/main" id="{924BD8A4-418B-B80A-9180-B606C6C36A98}"/>
                    </a:ext>
                  </a:extLst>
                </p:cNvPr>
                <p:cNvSpPr/>
                <p:nvPr/>
              </p:nvSpPr>
              <p:spPr>
                <a:xfrm>
                  <a:off x="4169296" y="3082351"/>
                  <a:ext cx="25797" cy="635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80" h="8081" fill="none" extrusionOk="0">
                      <a:moveTo>
                        <a:pt x="1" y="0"/>
                      </a:moveTo>
                      <a:lnTo>
                        <a:pt x="3279" y="808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53" name="Google Shape;8352;p74">
                <a:extLst>
                  <a:ext uri="{FF2B5EF4-FFF2-40B4-BE49-F238E27FC236}">
                    <a16:creationId xmlns:a16="http://schemas.microsoft.com/office/drawing/2014/main" id="{6C5BE02A-F09C-A9C6-2EB6-84BCD9D998BC}"/>
                  </a:ext>
                </a:extLst>
              </p:cNvPr>
              <p:cNvGrpSpPr/>
              <p:nvPr/>
            </p:nvGrpSpPr>
            <p:grpSpPr>
              <a:xfrm>
                <a:off x="4143703" y="3066935"/>
                <a:ext cx="37783" cy="32357"/>
                <a:chOff x="4143703" y="3066935"/>
                <a:chExt cx="37783" cy="32357"/>
              </a:xfrm>
            </p:grpSpPr>
            <p:sp>
              <p:nvSpPr>
                <p:cNvPr id="778" name="Google Shape;8353;p74">
                  <a:extLst>
                    <a:ext uri="{FF2B5EF4-FFF2-40B4-BE49-F238E27FC236}">
                      <a16:creationId xmlns:a16="http://schemas.microsoft.com/office/drawing/2014/main" id="{16D9BAE9-DFF2-52A3-8946-9B43BFB97791}"/>
                    </a:ext>
                  </a:extLst>
                </p:cNvPr>
                <p:cNvSpPr/>
                <p:nvPr/>
              </p:nvSpPr>
              <p:spPr>
                <a:xfrm>
                  <a:off x="4143703" y="3066935"/>
                  <a:ext cx="37783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4" extrusionOk="0">
                      <a:moveTo>
                        <a:pt x="2731" y="0"/>
                      </a:moveTo>
                      <a:cubicBezTo>
                        <a:pt x="2227" y="0"/>
                        <a:pt x="1713" y="188"/>
                        <a:pt x="1295" y="605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4"/>
                        <a:pt x="4803" y="2069"/>
                      </a:cubicBezTo>
                      <a:cubicBezTo>
                        <a:pt x="4803" y="824"/>
                        <a:pt x="3788" y="0"/>
                        <a:pt x="273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9" name="Google Shape;8354;p74">
                  <a:extLst>
                    <a:ext uri="{FF2B5EF4-FFF2-40B4-BE49-F238E27FC236}">
                      <a16:creationId xmlns:a16="http://schemas.microsoft.com/office/drawing/2014/main" id="{D729240F-2ABF-2A23-CDDF-2CB37AC7F8C3}"/>
                    </a:ext>
                  </a:extLst>
                </p:cNvPr>
                <p:cNvSpPr/>
                <p:nvPr/>
              </p:nvSpPr>
              <p:spPr>
                <a:xfrm>
                  <a:off x="4158741" y="3076641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1"/>
                      </a:moveTo>
                      <a:cubicBezTo>
                        <a:pt x="375" y="1"/>
                        <a:pt x="0" y="376"/>
                        <a:pt x="0" y="823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94" y="1658"/>
                        <a:pt x="1657" y="1283"/>
                        <a:pt x="1657" y="823"/>
                      </a:cubicBezTo>
                      <a:cubicBezTo>
                        <a:pt x="1657" y="376"/>
                        <a:pt x="1294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54" name="Google Shape;8355;p74">
                <a:extLst>
                  <a:ext uri="{FF2B5EF4-FFF2-40B4-BE49-F238E27FC236}">
                    <a16:creationId xmlns:a16="http://schemas.microsoft.com/office/drawing/2014/main" id="{4DFA81CF-5D45-4282-9560-502CF8D624F8}"/>
                  </a:ext>
                </a:extLst>
              </p:cNvPr>
              <p:cNvGrpSpPr/>
              <p:nvPr/>
            </p:nvGrpSpPr>
            <p:grpSpPr>
              <a:xfrm>
                <a:off x="4044565" y="3103563"/>
                <a:ext cx="37783" cy="32451"/>
                <a:chOff x="4044565" y="3103563"/>
                <a:chExt cx="37783" cy="32451"/>
              </a:xfrm>
            </p:grpSpPr>
            <p:sp>
              <p:nvSpPr>
                <p:cNvPr id="776" name="Google Shape;8356;p74">
                  <a:extLst>
                    <a:ext uri="{FF2B5EF4-FFF2-40B4-BE49-F238E27FC236}">
                      <a16:creationId xmlns:a16="http://schemas.microsoft.com/office/drawing/2014/main" id="{15C1E09F-5476-118D-D42F-2232D158480A}"/>
                    </a:ext>
                  </a:extLst>
                </p:cNvPr>
                <p:cNvSpPr/>
                <p:nvPr/>
              </p:nvSpPr>
              <p:spPr>
                <a:xfrm>
                  <a:off x="4044565" y="3103563"/>
                  <a:ext cx="37783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26" extrusionOk="0">
                      <a:moveTo>
                        <a:pt x="2731" y="1"/>
                      </a:moveTo>
                      <a:cubicBezTo>
                        <a:pt x="2227" y="1"/>
                        <a:pt x="1713" y="188"/>
                        <a:pt x="1295" y="606"/>
                      </a:cubicBezTo>
                      <a:cubicBezTo>
                        <a:pt x="1" y="1900"/>
                        <a:pt x="908" y="4114"/>
                        <a:pt x="2747" y="4126"/>
                      </a:cubicBezTo>
                      <a:cubicBezTo>
                        <a:pt x="3884" y="4114"/>
                        <a:pt x="4803" y="3194"/>
                        <a:pt x="4803" y="2069"/>
                      </a:cubicBezTo>
                      <a:cubicBezTo>
                        <a:pt x="4803" y="824"/>
                        <a:pt x="3788" y="1"/>
                        <a:pt x="273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7" name="Google Shape;8357;p74">
                  <a:extLst>
                    <a:ext uri="{FF2B5EF4-FFF2-40B4-BE49-F238E27FC236}">
                      <a16:creationId xmlns:a16="http://schemas.microsoft.com/office/drawing/2014/main" id="{A561D2CF-517D-5C63-A4F8-4F98DFEE95C6}"/>
                    </a:ext>
                  </a:extLst>
                </p:cNvPr>
                <p:cNvSpPr/>
                <p:nvPr/>
              </p:nvSpPr>
              <p:spPr>
                <a:xfrm>
                  <a:off x="4059602" y="3113268"/>
                  <a:ext cx="13040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9" extrusionOk="0">
                      <a:moveTo>
                        <a:pt x="835" y="1"/>
                      </a:moveTo>
                      <a:cubicBezTo>
                        <a:pt x="375" y="1"/>
                        <a:pt x="0" y="376"/>
                        <a:pt x="0" y="835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95" y="1658"/>
                        <a:pt x="1657" y="1283"/>
                        <a:pt x="1657" y="835"/>
                      </a:cubicBezTo>
                      <a:cubicBezTo>
                        <a:pt x="1657" y="376"/>
                        <a:pt x="1295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55" name="Google Shape;8358;p74">
                <a:extLst>
                  <a:ext uri="{FF2B5EF4-FFF2-40B4-BE49-F238E27FC236}">
                    <a16:creationId xmlns:a16="http://schemas.microsoft.com/office/drawing/2014/main" id="{B0081D3B-B6C3-026D-6EFC-9F2647194A05}"/>
                  </a:ext>
                </a:extLst>
              </p:cNvPr>
              <p:cNvGrpSpPr/>
              <p:nvPr/>
            </p:nvGrpSpPr>
            <p:grpSpPr>
              <a:xfrm>
                <a:off x="4017454" y="3188237"/>
                <a:ext cx="37776" cy="32357"/>
                <a:chOff x="4017454" y="3188237"/>
                <a:chExt cx="37776" cy="32357"/>
              </a:xfrm>
            </p:grpSpPr>
            <p:sp>
              <p:nvSpPr>
                <p:cNvPr id="774" name="Google Shape;8359;p74">
                  <a:extLst>
                    <a:ext uri="{FF2B5EF4-FFF2-40B4-BE49-F238E27FC236}">
                      <a16:creationId xmlns:a16="http://schemas.microsoft.com/office/drawing/2014/main" id="{6427B333-FA49-A5ED-4037-65CB8C545719}"/>
                    </a:ext>
                  </a:extLst>
                </p:cNvPr>
                <p:cNvSpPr/>
                <p:nvPr/>
              </p:nvSpPr>
              <p:spPr>
                <a:xfrm>
                  <a:off x="4017454" y="3188237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2" y="0"/>
                      </a:moveTo>
                      <a:cubicBezTo>
                        <a:pt x="2227" y="0"/>
                        <a:pt x="1713" y="188"/>
                        <a:pt x="1295" y="606"/>
                      </a:cubicBezTo>
                      <a:cubicBezTo>
                        <a:pt x="0" y="1900"/>
                        <a:pt x="908" y="4114"/>
                        <a:pt x="2746" y="4114"/>
                      </a:cubicBezTo>
                      <a:cubicBezTo>
                        <a:pt x="3883" y="4114"/>
                        <a:pt x="4803" y="3195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5" name="Google Shape;8360;p74">
                  <a:extLst>
                    <a:ext uri="{FF2B5EF4-FFF2-40B4-BE49-F238E27FC236}">
                      <a16:creationId xmlns:a16="http://schemas.microsoft.com/office/drawing/2014/main" id="{49620B48-F534-755A-9400-1117F93835DE}"/>
                    </a:ext>
                  </a:extLst>
                </p:cNvPr>
                <p:cNvSpPr/>
                <p:nvPr/>
              </p:nvSpPr>
              <p:spPr>
                <a:xfrm>
                  <a:off x="4032484" y="3197943"/>
                  <a:ext cx="13040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9" extrusionOk="0">
                      <a:moveTo>
                        <a:pt x="835" y="1"/>
                      </a:moveTo>
                      <a:cubicBezTo>
                        <a:pt x="376" y="1"/>
                        <a:pt x="1" y="376"/>
                        <a:pt x="1" y="823"/>
                      </a:cubicBezTo>
                      <a:cubicBezTo>
                        <a:pt x="1" y="1283"/>
                        <a:pt x="376" y="1658"/>
                        <a:pt x="835" y="1658"/>
                      </a:cubicBezTo>
                      <a:cubicBezTo>
                        <a:pt x="1295" y="1658"/>
                        <a:pt x="1658" y="1283"/>
                        <a:pt x="1658" y="823"/>
                      </a:cubicBezTo>
                      <a:cubicBezTo>
                        <a:pt x="1658" y="376"/>
                        <a:pt x="1295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56" name="Google Shape;8361;p74">
                <a:extLst>
                  <a:ext uri="{FF2B5EF4-FFF2-40B4-BE49-F238E27FC236}">
                    <a16:creationId xmlns:a16="http://schemas.microsoft.com/office/drawing/2014/main" id="{CF2371F4-B739-9E1A-1748-AE7C2C6D65D3}"/>
                  </a:ext>
                </a:extLst>
              </p:cNvPr>
              <p:cNvGrpSpPr/>
              <p:nvPr/>
            </p:nvGrpSpPr>
            <p:grpSpPr>
              <a:xfrm>
                <a:off x="3921548" y="3157509"/>
                <a:ext cx="37783" cy="32357"/>
                <a:chOff x="3921548" y="3157509"/>
                <a:chExt cx="37783" cy="32357"/>
              </a:xfrm>
            </p:grpSpPr>
            <p:sp>
              <p:nvSpPr>
                <p:cNvPr id="772" name="Google Shape;8362;p74">
                  <a:extLst>
                    <a:ext uri="{FF2B5EF4-FFF2-40B4-BE49-F238E27FC236}">
                      <a16:creationId xmlns:a16="http://schemas.microsoft.com/office/drawing/2014/main" id="{BB9124C1-702B-5776-8B53-C7E0CB2EB24A}"/>
                    </a:ext>
                  </a:extLst>
                </p:cNvPr>
                <p:cNvSpPr/>
                <p:nvPr/>
              </p:nvSpPr>
              <p:spPr>
                <a:xfrm>
                  <a:off x="3921548" y="3157509"/>
                  <a:ext cx="37783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4" extrusionOk="0">
                      <a:moveTo>
                        <a:pt x="2732" y="0"/>
                      </a:moveTo>
                      <a:cubicBezTo>
                        <a:pt x="2228" y="0"/>
                        <a:pt x="1713" y="187"/>
                        <a:pt x="1295" y="606"/>
                      </a:cubicBezTo>
                      <a:cubicBezTo>
                        <a:pt x="1" y="1900"/>
                        <a:pt x="908" y="4114"/>
                        <a:pt x="2747" y="4114"/>
                      </a:cubicBezTo>
                      <a:cubicBezTo>
                        <a:pt x="3872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3" name="Google Shape;8363;p74">
                  <a:extLst>
                    <a:ext uri="{FF2B5EF4-FFF2-40B4-BE49-F238E27FC236}">
                      <a16:creationId xmlns:a16="http://schemas.microsoft.com/office/drawing/2014/main" id="{72701D91-5128-C456-4FE2-90F3E835341D}"/>
                    </a:ext>
                  </a:extLst>
                </p:cNvPr>
                <p:cNvSpPr/>
                <p:nvPr/>
              </p:nvSpPr>
              <p:spPr>
                <a:xfrm>
                  <a:off x="3936586" y="3167214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1"/>
                      </a:moveTo>
                      <a:cubicBezTo>
                        <a:pt x="375" y="1"/>
                        <a:pt x="0" y="364"/>
                        <a:pt x="0" y="823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82" y="1658"/>
                        <a:pt x="1657" y="1283"/>
                        <a:pt x="1657" y="823"/>
                      </a:cubicBezTo>
                      <a:cubicBezTo>
                        <a:pt x="1657" y="364"/>
                        <a:pt x="1282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57" name="Google Shape;8364;p74">
                <a:extLst>
                  <a:ext uri="{FF2B5EF4-FFF2-40B4-BE49-F238E27FC236}">
                    <a16:creationId xmlns:a16="http://schemas.microsoft.com/office/drawing/2014/main" id="{DC5FA8B7-E5FC-E76C-ADDB-1C9B24C5F3F8}"/>
                  </a:ext>
                </a:extLst>
              </p:cNvPr>
              <p:cNvGrpSpPr/>
              <p:nvPr/>
            </p:nvGrpSpPr>
            <p:grpSpPr>
              <a:xfrm>
                <a:off x="3939056" y="3211620"/>
                <a:ext cx="37783" cy="32380"/>
                <a:chOff x="3939056" y="3211620"/>
                <a:chExt cx="37783" cy="32380"/>
              </a:xfrm>
            </p:grpSpPr>
            <p:sp>
              <p:nvSpPr>
                <p:cNvPr id="770" name="Google Shape;8365;p74">
                  <a:extLst>
                    <a:ext uri="{FF2B5EF4-FFF2-40B4-BE49-F238E27FC236}">
                      <a16:creationId xmlns:a16="http://schemas.microsoft.com/office/drawing/2014/main" id="{808C8DC8-D939-307B-06E5-673AAE7C93B7}"/>
                    </a:ext>
                  </a:extLst>
                </p:cNvPr>
                <p:cNvSpPr/>
                <p:nvPr/>
              </p:nvSpPr>
              <p:spPr>
                <a:xfrm>
                  <a:off x="3939056" y="3211620"/>
                  <a:ext cx="37783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7" extrusionOk="0">
                      <a:moveTo>
                        <a:pt x="2737" y="1"/>
                      </a:moveTo>
                      <a:cubicBezTo>
                        <a:pt x="2231" y="1"/>
                        <a:pt x="1715" y="189"/>
                        <a:pt x="1295" y="609"/>
                      </a:cubicBezTo>
                      <a:cubicBezTo>
                        <a:pt x="1" y="1903"/>
                        <a:pt x="920" y="4117"/>
                        <a:pt x="2759" y="4117"/>
                      </a:cubicBezTo>
                      <a:cubicBezTo>
                        <a:pt x="3884" y="4117"/>
                        <a:pt x="4803" y="3197"/>
                        <a:pt x="4803" y="2060"/>
                      </a:cubicBezTo>
                      <a:cubicBezTo>
                        <a:pt x="4803" y="818"/>
                        <a:pt x="3792" y="1"/>
                        <a:pt x="273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1" name="Google Shape;8366;p74">
                  <a:extLst>
                    <a:ext uri="{FF2B5EF4-FFF2-40B4-BE49-F238E27FC236}">
                      <a16:creationId xmlns:a16="http://schemas.microsoft.com/office/drawing/2014/main" id="{ACD67072-39BC-F2E3-EBDB-1E434BFCCA7D}"/>
                    </a:ext>
                  </a:extLst>
                </p:cNvPr>
                <p:cNvSpPr/>
                <p:nvPr/>
              </p:nvSpPr>
              <p:spPr>
                <a:xfrm>
                  <a:off x="3954188" y="3221255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1"/>
                      </a:moveTo>
                      <a:cubicBezTo>
                        <a:pt x="375" y="1"/>
                        <a:pt x="0" y="376"/>
                        <a:pt x="0" y="835"/>
                      </a:cubicBezTo>
                      <a:cubicBezTo>
                        <a:pt x="0" y="1295"/>
                        <a:pt x="375" y="1658"/>
                        <a:pt x="823" y="1658"/>
                      </a:cubicBezTo>
                      <a:cubicBezTo>
                        <a:pt x="1282" y="1658"/>
                        <a:pt x="1657" y="1295"/>
                        <a:pt x="1657" y="835"/>
                      </a:cubicBezTo>
                      <a:cubicBezTo>
                        <a:pt x="1657" y="376"/>
                        <a:pt x="1282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58" name="Google Shape;8367;p74">
                <a:extLst>
                  <a:ext uri="{FF2B5EF4-FFF2-40B4-BE49-F238E27FC236}">
                    <a16:creationId xmlns:a16="http://schemas.microsoft.com/office/drawing/2014/main" id="{0E94B041-E3BE-98CA-952C-31A9D822AEC4}"/>
                  </a:ext>
                </a:extLst>
              </p:cNvPr>
              <p:cNvGrpSpPr/>
              <p:nvPr/>
            </p:nvGrpSpPr>
            <p:grpSpPr>
              <a:xfrm>
                <a:off x="4176240" y="3136965"/>
                <a:ext cx="31405" cy="26930"/>
                <a:chOff x="4176240" y="3136965"/>
                <a:chExt cx="31405" cy="26930"/>
              </a:xfrm>
            </p:grpSpPr>
            <p:sp>
              <p:nvSpPr>
                <p:cNvPr id="768" name="Google Shape;8368;p74">
                  <a:extLst>
                    <a:ext uri="{FF2B5EF4-FFF2-40B4-BE49-F238E27FC236}">
                      <a16:creationId xmlns:a16="http://schemas.microsoft.com/office/drawing/2014/main" id="{D2498ED3-8C6B-20B5-9EDA-3038DCFABFC5}"/>
                    </a:ext>
                  </a:extLst>
                </p:cNvPr>
                <p:cNvSpPr/>
                <p:nvPr/>
              </p:nvSpPr>
              <p:spPr>
                <a:xfrm>
                  <a:off x="4176240" y="3136965"/>
                  <a:ext cx="31405" cy="269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4" extrusionOk="0">
                      <a:moveTo>
                        <a:pt x="2268" y="1"/>
                      </a:moveTo>
                      <a:cubicBezTo>
                        <a:pt x="1846" y="1"/>
                        <a:pt x="1415" y="158"/>
                        <a:pt x="1065" y="508"/>
                      </a:cubicBezTo>
                      <a:cubicBezTo>
                        <a:pt x="1" y="1585"/>
                        <a:pt x="763" y="3423"/>
                        <a:pt x="2275" y="3423"/>
                      </a:cubicBezTo>
                      <a:cubicBezTo>
                        <a:pt x="3231" y="3423"/>
                        <a:pt x="3993" y="2649"/>
                        <a:pt x="3993" y="1705"/>
                      </a:cubicBezTo>
                      <a:cubicBezTo>
                        <a:pt x="3985" y="677"/>
                        <a:pt x="3145" y="1"/>
                        <a:pt x="2268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9" name="Google Shape;8369;p74">
                  <a:extLst>
                    <a:ext uri="{FF2B5EF4-FFF2-40B4-BE49-F238E27FC236}">
                      <a16:creationId xmlns:a16="http://schemas.microsoft.com/office/drawing/2014/main" id="{B812EB4C-664D-381A-27E1-AF04AC2A857F}"/>
                    </a:ext>
                  </a:extLst>
                </p:cNvPr>
                <p:cNvSpPr/>
                <p:nvPr/>
              </p:nvSpPr>
              <p:spPr>
                <a:xfrm>
                  <a:off x="4190327" y="3146663"/>
                  <a:ext cx="7613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9" extrusionOk="0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5"/>
                      </a:cubicBezTo>
                      <a:cubicBezTo>
                        <a:pt x="0" y="751"/>
                        <a:pt x="218" y="968"/>
                        <a:pt x="484" y="968"/>
                      </a:cubicBezTo>
                      <a:cubicBezTo>
                        <a:pt x="750" y="968"/>
                        <a:pt x="968" y="751"/>
                        <a:pt x="968" y="485"/>
                      </a:cubicBezTo>
                      <a:cubicBezTo>
                        <a:pt x="968" y="218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59" name="Google Shape;8370;p74">
                <a:extLst>
                  <a:ext uri="{FF2B5EF4-FFF2-40B4-BE49-F238E27FC236}">
                    <a16:creationId xmlns:a16="http://schemas.microsoft.com/office/drawing/2014/main" id="{5A463544-B92B-6D41-4ABA-28B68AD76A22}"/>
                  </a:ext>
                </a:extLst>
              </p:cNvPr>
              <p:cNvGrpSpPr/>
              <p:nvPr/>
            </p:nvGrpSpPr>
            <p:grpSpPr>
              <a:xfrm>
                <a:off x="4133148" y="3152593"/>
                <a:ext cx="31499" cy="27001"/>
                <a:chOff x="4133148" y="3152593"/>
                <a:chExt cx="31499" cy="27001"/>
              </a:xfrm>
            </p:grpSpPr>
            <p:sp>
              <p:nvSpPr>
                <p:cNvPr id="766" name="Google Shape;8371;p74">
                  <a:extLst>
                    <a:ext uri="{FF2B5EF4-FFF2-40B4-BE49-F238E27FC236}">
                      <a16:creationId xmlns:a16="http://schemas.microsoft.com/office/drawing/2014/main" id="{0B645D3A-52D8-FCCD-D4E9-13627F84DAED}"/>
                    </a:ext>
                  </a:extLst>
                </p:cNvPr>
                <p:cNvSpPr/>
                <p:nvPr/>
              </p:nvSpPr>
              <p:spPr>
                <a:xfrm>
                  <a:off x="4133148" y="3152593"/>
                  <a:ext cx="31499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3" extrusionOk="0">
                      <a:moveTo>
                        <a:pt x="2284" y="1"/>
                      </a:moveTo>
                      <a:cubicBezTo>
                        <a:pt x="1865" y="1"/>
                        <a:pt x="1437" y="157"/>
                        <a:pt x="1089" y="505"/>
                      </a:cubicBezTo>
                      <a:cubicBezTo>
                        <a:pt x="0" y="1581"/>
                        <a:pt x="774" y="3432"/>
                        <a:pt x="2298" y="3432"/>
                      </a:cubicBezTo>
                      <a:cubicBezTo>
                        <a:pt x="3242" y="3432"/>
                        <a:pt x="4004" y="2658"/>
                        <a:pt x="4004" y="1714"/>
                      </a:cubicBezTo>
                      <a:cubicBezTo>
                        <a:pt x="4004" y="683"/>
                        <a:pt x="3162" y="1"/>
                        <a:pt x="2284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7" name="Google Shape;8372;p74">
                  <a:extLst>
                    <a:ext uri="{FF2B5EF4-FFF2-40B4-BE49-F238E27FC236}">
                      <a16:creationId xmlns:a16="http://schemas.microsoft.com/office/drawing/2014/main" id="{D2A1CF48-3B2E-7D1B-17F0-126D07DC07A7}"/>
                    </a:ext>
                  </a:extLst>
                </p:cNvPr>
                <p:cNvSpPr/>
                <p:nvPr/>
              </p:nvSpPr>
              <p:spPr>
                <a:xfrm>
                  <a:off x="4147321" y="3162267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4"/>
                      </a:cubicBezTo>
                      <a:cubicBezTo>
                        <a:pt x="0" y="751"/>
                        <a:pt x="218" y="968"/>
                        <a:pt x="484" y="968"/>
                      </a:cubicBezTo>
                      <a:cubicBezTo>
                        <a:pt x="763" y="968"/>
                        <a:pt x="968" y="751"/>
                        <a:pt x="968" y="484"/>
                      </a:cubicBezTo>
                      <a:cubicBezTo>
                        <a:pt x="968" y="218"/>
                        <a:pt x="763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60" name="Google Shape;8373;p74">
                <a:extLst>
                  <a:ext uri="{FF2B5EF4-FFF2-40B4-BE49-F238E27FC236}">
                    <a16:creationId xmlns:a16="http://schemas.microsoft.com/office/drawing/2014/main" id="{5E0A7B59-43F8-49BA-85ED-CF530CEC90A8}"/>
                  </a:ext>
                </a:extLst>
              </p:cNvPr>
              <p:cNvGrpSpPr/>
              <p:nvPr/>
            </p:nvGrpSpPr>
            <p:grpSpPr>
              <a:xfrm>
                <a:off x="4220866" y="3073534"/>
                <a:ext cx="31499" cy="26898"/>
                <a:chOff x="4220866" y="3073534"/>
                <a:chExt cx="31499" cy="26898"/>
              </a:xfrm>
            </p:grpSpPr>
            <p:sp>
              <p:nvSpPr>
                <p:cNvPr id="764" name="Google Shape;8374;p74">
                  <a:extLst>
                    <a:ext uri="{FF2B5EF4-FFF2-40B4-BE49-F238E27FC236}">
                      <a16:creationId xmlns:a16="http://schemas.microsoft.com/office/drawing/2014/main" id="{8044D834-518E-E883-6780-BA80923EAA66}"/>
                    </a:ext>
                  </a:extLst>
                </p:cNvPr>
                <p:cNvSpPr/>
                <p:nvPr/>
              </p:nvSpPr>
              <p:spPr>
                <a:xfrm>
                  <a:off x="4220866" y="3073534"/>
                  <a:ext cx="31499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0" extrusionOk="0">
                      <a:moveTo>
                        <a:pt x="2285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4" y="3420"/>
                        <a:pt x="2299" y="3420"/>
                      </a:cubicBezTo>
                      <a:cubicBezTo>
                        <a:pt x="3242" y="3420"/>
                        <a:pt x="4004" y="2658"/>
                        <a:pt x="4004" y="1714"/>
                      </a:cubicBezTo>
                      <a:cubicBezTo>
                        <a:pt x="4004" y="683"/>
                        <a:pt x="3163" y="0"/>
                        <a:pt x="228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5" name="Google Shape;8375;p74">
                  <a:extLst>
                    <a:ext uri="{FF2B5EF4-FFF2-40B4-BE49-F238E27FC236}">
                      <a16:creationId xmlns:a16="http://schemas.microsoft.com/office/drawing/2014/main" id="{479046B1-8672-2118-32F3-5AEA7FAE8063}"/>
                    </a:ext>
                  </a:extLst>
                </p:cNvPr>
                <p:cNvSpPr/>
                <p:nvPr/>
              </p:nvSpPr>
              <p:spPr>
                <a:xfrm>
                  <a:off x="4235039" y="3083114"/>
                  <a:ext cx="7621" cy="76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8" extrusionOk="0">
                      <a:moveTo>
                        <a:pt x="485" y="0"/>
                      </a:moveTo>
                      <a:cubicBezTo>
                        <a:pt x="218" y="0"/>
                        <a:pt x="1" y="218"/>
                        <a:pt x="1" y="484"/>
                      </a:cubicBezTo>
                      <a:cubicBezTo>
                        <a:pt x="1" y="750"/>
                        <a:pt x="218" y="968"/>
                        <a:pt x="485" y="968"/>
                      </a:cubicBezTo>
                      <a:cubicBezTo>
                        <a:pt x="751" y="968"/>
                        <a:pt x="968" y="750"/>
                        <a:pt x="968" y="484"/>
                      </a:cubicBezTo>
                      <a:cubicBezTo>
                        <a:pt x="968" y="218"/>
                        <a:pt x="751" y="0"/>
                        <a:pt x="48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61" name="Google Shape;8376;p74">
                <a:extLst>
                  <a:ext uri="{FF2B5EF4-FFF2-40B4-BE49-F238E27FC236}">
                    <a16:creationId xmlns:a16="http://schemas.microsoft.com/office/drawing/2014/main" id="{3A438221-D41B-EE37-B037-410575FAFC79}"/>
                  </a:ext>
                </a:extLst>
              </p:cNvPr>
              <p:cNvGrpSpPr/>
              <p:nvPr/>
            </p:nvGrpSpPr>
            <p:grpSpPr>
              <a:xfrm>
                <a:off x="3869702" y="3230323"/>
                <a:ext cx="31499" cy="26906"/>
                <a:chOff x="3869702" y="3230323"/>
                <a:chExt cx="31499" cy="26906"/>
              </a:xfrm>
            </p:grpSpPr>
            <p:sp>
              <p:nvSpPr>
                <p:cNvPr id="762" name="Google Shape;8377;p74">
                  <a:extLst>
                    <a:ext uri="{FF2B5EF4-FFF2-40B4-BE49-F238E27FC236}">
                      <a16:creationId xmlns:a16="http://schemas.microsoft.com/office/drawing/2014/main" id="{F86D992D-D824-ADF0-A941-02666528E333}"/>
                    </a:ext>
                  </a:extLst>
                </p:cNvPr>
                <p:cNvSpPr/>
                <p:nvPr/>
              </p:nvSpPr>
              <p:spPr>
                <a:xfrm>
                  <a:off x="3869702" y="3230323"/>
                  <a:ext cx="31499" cy="26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1" extrusionOk="0">
                      <a:moveTo>
                        <a:pt x="2275" y="1"/>
                      </a:moveTo>
                      <a:cubicBezTo>
                        <a:pt x="1854" y="1"/>
                        <a:pt x="1425" y="157"/>
                        <a:pt x="1077" y="505"/>
                      </a:cubicBezTo>
                      <a:cubicBezTo>
                        <a:pt x="0" y="1581"/>
                        <a:pt x="762" y="3420"/>
                        <a:pt x="2286" y="3420"/>
                      </a:cubicBezTo>
                      <a:cubicBezTo>
                        <a:pt x="3230" y="3420"/>
                        <a:pt x="3992" y="2658"/>
                        <a:pt x="4004" y="1714"/>
                      </a:cubicBezTo>
                      <a:cubicBezTo>
                        <a:pt x="4004" y="683"/>
                        <a:pt x="3157" y="1"/>
                        <a:pt x="227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3" name="Google Shape;8378;p74">
                  <a:extLst>
                    <a:ext uri="{FF2B5EF4-FFF2-40B4-BE49-F238E27FC236}">
                      <a16:creationId xmlns:a16="http://schemas.microsoft.com/office/drawing/2014/main" id="{C391E5FC-FBBF-F851-A66A-329E74BC016F}"/>
                    </a:ext>
                  </a:extLst>
                </p:cNvPr>
                <p:cNvSpPr/>
                <p:nvPr/>
              </p:nvSpPr>
              <p:spPr>
                <a:xfrm>
                  <a:off x="3883875" y="3239997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4"/>
                      </a:cubicBezTo>
                      <a:cubicBezTo>
                        <a:pt x="0" y="751"/>
                        <a:pt x="218" y="968"/>
                        <a:pt x="484" y="968"/>
                      </a:cubicBezTo>
                      <a:cubicBezTo>
                        <a:pt x="750" y="968"/>
                        <a:pt x="968" y="751"/>
                        <a:pt x="968" y="484"/>
                      </a:cubicBezTo>
                      <a:cubicBezTo>
                        <a:pt x="968" y="218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0" name="Google Shape;8379;p74">
              <a:extLst>
                <a:ext uri="{FF2B5EF4-FFF2-40B4-BE49-F238E27FC236}">
                  <a16:creationId xmlns:a16="http://schemas.microsoft.com/office/drawing/2014/main" id="{863D32A6-2287-D07C-19BB-26F934A97303}"/>
                </a:ext>
              </a:extLst>
            </p:cNvPr>
            <p:cNvGrpSpPr/>
            <p:nvPr/>
          </p:nvGrpSpPr>
          <p:grpSpPr>
            <a:xfrm>
              <a:off x="4271383" y="3065882"/>
              <a:ext cx="304556" cy="341663"/>
              <a:chOff x="4271383" y="3065882"/>
              <a:chExt cx="304556" cy="341663"/>
            </a:xfrm>
          </p:grpSpPr>
          <p:grpSp>
            <p:nvGrpSpPr>
              <p:cNvPr id="695" name="Google Shape;8380;p74">
                <a:extLst>
                  <a:ext uri="{FF2B5EF4-FFF2-40B4-BE49-F238E27FC236}">
                    <a16:creationId xmlns:a16="http://schemas.microsoft.com/office/drawing/2014/main" id="{1FDF8679-D306-9163-86C3-5952F14B601A}"/>
                  </a:ext>
                </a:extLst>
              </p:cNvPr>
              <p:cNvGrpSpPr/>
              <p:nvPr/>
            </p:nvGrpSpPr>
            <p:grpSpPr>
              <a:xfrm>
                <a:off x="4293838" y="3078639"/>
                <a:ext cx="269353" cy="311973"/>
                <a:chOff x="4293838" y="3078639"/>
                <a:chExt cx="269353" cy="311973"/>
              </a:xfrm>
            </p:grpSpPr>
            <p:sp>
              <p:nvSpPr>
                <p:cNvPr id="735" name="Google Shape;8381;p74">
                  <a:extLst>
                    <a:ext uri="{FF2B5EF4-FFF2-40B4-BE49-F238E27FC236}">
                      <a16:creationId xmlns:a16="http://schemas.microsoft.com/office/drawing/2014/main" id="{F47D9BE1-3A7B-37D2-AE5B-9D33B33BFAA3}"/>
                    </a:ext>
                  </a:extLst>
                </p:cNvPr>
                <p:cNvSpPr/>
                <p:nvPr/>
              </p:nvSpPr>
              <p:spPr>
                <a:xfrm>
                  <a:off x="4293838" y="3078639"/>
                  <a:ext cx="269353" cy="3119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247" h="39666" fill="none" extrusionOk="0">
                      <a:moveTo>
                        <a:pt x="13" y="16730"/>
                      </a:moveTo>
                      <a:lnTo>
                        <a:pt x="7162" y="27690"/>
                      </a:lnTo>
                      <a:lnTo>
                        <a:pt x="8480" y="39666"/>
                      </a:lnTo>
                      <a:lnTo>
                        <a:pt x="18182" y="34138"/>
                      </a:lnTo>
                      <a:lnTo>
                        <a:pt x="26371" y="29807"/>
                      </a:lnTo>
                      <a:cubicBezTo>
                        <a:pt x="26371" y="29807"/>
                        <a:pt x="33605" y="34694"/>
                        <a:pt x="33932" y="35456"/>
                      </a:cubicBezTo>
                      <a:cubicBezTo>
                        <a:pt x="34246" y="36218"/>
                        <a:pt x="32263" y="18388"/>
                        <a:pt x="32263" y="18388"/>
                      </a:cubicBezTo>
                      <a:lnTo>
                        <a:pt x="28428" y="2928"/>
                      </a:lnTo>
                      <a:lnTo>
                        <a:pt x="12932" y="1"/>
                      </a:lnTo>
                      <a:lnTo>
                        <a:pt x="1670" y="2650"/>
                      </a:lnTo>
                      <a:lnTo>
                        <a:pt x="0" y="17142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6" name="Google Shape;8382;p74">
                  <a:extLst>
                    <a:ext uri="{FF2B5EF4-FFF2-40B4-BE49-F238E27FC236}">
                      <a16:creationId xmlns:a16="http://schemas.microsoft.com/office/drawing/2014/main" id="{51D0B278-C143-B621-8E76-B4E6E3AC1E52}"/>
                    </a:ext>
                  </a:extLst>
                </p:cNvPr>
                <p:cNvSpPr/>
                <p:nvPr/>
              </p:nvSpPr>
              <p:spPr>
                <a:xfrm>
                  <a:off x="4306965" y="3099473"/>
                  <a:ext cx="62519" cy="696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49" h="8856" fill="none" extrusionOk="0">
                      <a:moveTo>
                        <a:pt x="1" y="1"/>
                      </a:moveTo>
                      <a:lnTo>
                        <a:pt x="7948" y="8856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7" name="Google Shape;8383;p74">
                  <a:extLst>
                    <a:ext uri="{FF2B5EF4-FFF2-40B4-BE49-F238E27FC236}">
                      <a16:creationId xmlns:a16="http://schemas.microsoft.com/office/drawing/2014/main" id="{DD62E126-2226-59BA-F331-9F6A996F5BB6}"/>
                    </a:ext>
                  </a:extLst>
                </p:cNvPr>
                <p:cNvSpPr/>
                <p:nvPr/>
              </p:nvSpPr>
              <p:spPr>
                <a:xfrm>
                  <a:off x="4369476" y="3169118"/>
                  <a:ext cx="26072" cy="986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15" h="12545" fill="none" extrusionOk="0">
                      <a:moveTo>
                        <a:pt x="0" y="1"/>
                      </a:moveTo>
                      <a:lnTo>
                        <a:pt x="3315" y="12545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8" name="Google Shape;8384;p74">
                  <a:extLst>
                    <a:ext uri="{FF2B5EF4-FFF2-40B4-BE49-F238E27FC236}">
                      <a16:creationId xmlns:a16="http://schemas.microsoft.com/office/drawing/2014/main" id="{43222453-95E1-1C76-012E-BBD092B7F6F1}"/>
                    </a:ext>
                  </a:extLst>
                </p:cNvPr>
                <p:cNvSpPr/>
                <p:nvPr/>
              </p:nvSpPr>
              <p:spPr>
                <a:xfrm>
                  <a:off x="4399347" y="3078639"/>
                  <a:ext cx="60041" cy="1105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34" h="14057" fill="none" extrusionOk="0">
                      <a:moveTo>
                        <a:pt x="7634" y="14057"/>
                      </a:moveTo>
                      <a:lnTo>
                        <a:pt x="1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9" name="Google Shape;8385;p74">
                  <a:extLst>
                    <a:ext uri="{FF2B5EF4-FFF2-40B4-BE49-F238E27FC236}">
                      <a16:creationId xmlns:a16="http://schemas.microsoft.com/office/drawing/2014/main" id="{10C9425B-12DF-1EDB-A9CA-AE33D14C2404}"/>
                    </a:ext>
                  </a:extLst>
                </p:cNvPr>
                <p:cNvSpPr/>
                <p:nvPr/>
              </p:nvSpPr>
              <p:spPr>
                <a:xfrm>
                  <a:off x="4373282" y="3169118"/>
                  <a:ext cx="82299" cy="200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64" h="2553" fill="none" extrusionOk="0">
                      <a:moveTo>
                        <a:pt x="0" y="1"/>
                      </a:moveTo>
                      <a:lnTo>
                        <a:pt x="10464" y="2553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0" name="Google Shape;8386;p74">
                  <a:extLst>
                    <a:ext uri="{FF2B5EF4-FFF2-40B4-BE49-F238E27FC236}">
                      <a16:creationId xmlns:a16="http://schemas.microsoft.com/office/drawing/2014/main" id="{1BC897F8-83CF-C854-7D6F-7FAE6A30D361}"/>
                    </a:ext>
                  </a:extLst>
                </p:cNvPr>
                <p:cNvSpPr/>
                <p:nvPr/>
              </p:nvSpPr>
              <p:spPr>
                <a:xfrm>
                  <a:off x="4369476" y="3078639"/>
                  <a:ext cx="29879" cy="90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99" h="11505" fill="none" extrusionOk="0">
                      <a:moveTo>
                        <a:pt x="0" y="11505"/>
                      </a:moveTo>
                      <a:lnTo>
                        <a:pt x="3799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1" name="Google Shape;8387;p74">
                  <a:extLst>
                    <a:ext uri="{FF2B5EF4-FFF2-40B4-BE49-F238E27FC236}">
                      <a16:creationId xmlns:a16="http://schemas.microsoft.com/office/drawing/2014/main" id="{A13981C7-7078-5A5D-51F7-FEEFCBCE1293}"/>
                    </a:ext>
                  </a:extLst>
                </p:cNvPr>
                <p:cNvSpPr/>
                <p:nvPr/>
              </p:nvSpPr>
              <p:spPr>
                <a:xfrm>
                  <a:off x="4293932" y="3169118"/>
                  <a:ext cx="75551" cy="411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06" h="5227" fill="none" extrusionOk="0">
                      <a:moveTo>
                        <a:pt x="1" y="5226"/>
                      </a:moveTo>
                      <a:lnTo>
                        <a:pt x="9605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2" name="Google Shape;8388;p74">
                  <a:extLst>
                    <a:ext uri="{FF2B5EF4-FFF2-40B4-BE49-F238E27FC236}">
                      <a16:creationId xmlns:a16="http://schemas.microsoft.com/office/drawing/2014/main" id="{1F380A07-8A86-49E0-1D33-B41F71D412DF}"/>
                    </a:ext>
                  </a:extLst>
                </p:cNvPr>
                <p:cNvSpPr/>
                <p:nvPr/>
              </p:nvSpPr>
              <p:spPr>
                <a:xfrm>
                  <a:off x="4350159" y="3267776"/>
                  <a:ext cx="45389" cy="270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71" h="3437" fill="none" extrusionOk="0">
                      <a:moveTo>
                        <a:pt x="1" y="3436"/>
                      </a:moveTo>
                      <a:lnTo>
                        <a:pt x="5771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3" name="Google Shape;8389;p74">
                  <a:extLst>
                    <a:ext uri="{FF2B5EF4-FFF2-40B4-BE49-F238E27FC236}">
                      <a16:creationId xmlns:a16="http://schemas.microsoft.com/office/drawing/2014/main" id="{40DBB6C0-874C-0E17-5ECC-C977766F31BF}"/>
                    </a:ext>
                  </a:extLst>
                </p:cNvPr>
                <p:cNvSpPr/>
                <p:nvPr/>
              </p:nvSpPr>
              <p:spPr>
                <a:xfrm>
                  <a:off x="4395540" y="3267776"/>
                  <a:ext cx="38830" cy="760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7" h="9667" fill="none" extrusionOk="0">
                      <a:moveTo>
                        <a:pt x="1" y="1"/>
                      </a:moveTo>
                      <a:lnTo>
                        <a:pt x="4936" y="9666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4" name="Google Shape;8390;p74">
                  <a:extLst>
                    <a:ext uri="{FF2B5EF4-FFF2-40B4-BE49-F238E27FC236}">
                      <a16:creationId xmlns:a16="http://schemas.microsoft.com/office/drawing/2014/main" id="{348B5DAB-5300-6096-2AF3-DE01021DCDDD}"/>
                    </a:ext>
                  </a:extLst>
                </p:cNvPr>
                <p:cNvSpPr/>
                <p:nvPr/>
              </p:nvSpPr>
              <p:spPr>
                <a:xfrm>
                  <a:off x="4360439" y="3267776"/>
                  <a:ext cx="35109" cy="1219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64" h="15509" fill="none" extrusionOk="0">
                      <a:moveTo>
                        <a:pt x="0" y="15509"/>
                      </a:moveTo>
                      <a:lnTo>
                        <a:pt x="4464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5" name="Google Shape;8391;p74">
                  <a:extLst>
                    <a:ext uri="{FF2B5EF4-FFF2-40B4-BE49-F238E27FC236}">
                      <a16:creationId xmlns:a16="http://schemas.microsoft.com/office/drawing/2014/main" id="{94002253-4C36-17F3-E5F1-A8B98706F28C}"/>
                    </a:ext>
                  </a:extLst>
                </p:cNvPr>
                <p:cNvSpPr/>
                <p:nvPr/>
              </p:nvSpPr>
              <p:spPr>
                <a:xfrm>
                  <a:off x="4293932" y="3210220"/>
                  <a:ext cx="101616" cy="575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20" h="7319" fill="none" extrusionOk="0">
                      <a:moveTo>
                        <a:pt x="1" y="0"/>
                      </a:moveTo>
                      <a:lnTo>
                        <a:pt x="12920" y="7319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6" name="Google Shape;8392;p74">
                  <a:extLst>
                    <a:ext uri="{FF2B5EF4-FFF2-40B4-BE49-F238E27FC236}">
                      <a16:creationId xmlns:a16="http://schemas.microsoft.com/office/drawing/2014/main" id="{5C34C65B-AAF2-8538-E03E-DF2572A7384D}"/>
                    </a:ext>
                  </a:extLst>
                </p:cNvPr>
                <p:cNvSpPr/>
                <p:nvPr/>
              </p:nvSpPr>
              <p:spPr>
                <a:xfrm>
                  <a:off x="4395540" y="3186436"/>
                  <a:ext cx="66420" cy="797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45" h="10138" fill="none" extrusionOk="0">
                      <a:moveTo>
                        <a:pt x="8444" y="0"/>
                      </a:moveTo>
                      <a:lnTo>
                        <a:pt x="1" y="10137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7" name="Google Shape;8393;p74">
                  <a:extLst>
                    <a:ext uri="{FF2B5EF4-FFF2-40B4-BE49-F238E27FC236}">
                      <a16:creationId xmlns:a16="http://schemas.microsoft.com/office/drawing/2014/main" id="{1DE704E0-67C1-131C-2230-44F5AFA46FF5}"/>
                    </a:ext>
                  </a:extLst>
                </p:cNvPr>
                <p:cNvSpPr/>
                <p:nvPr/>
              </p:nvSpPr>
              <p:spPr>
                <a:xfrm>
                  <a:off x="4459380" y="3189669"/>
                  <a:ext cx="41873" cy="1234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24" h="15690" fill="none" extrusionOk="0">
                      <a:moveTo>
                        <a:pt x="1" y="0"/>
                      </a:moveTo>
                      <a:lnTo>
                        <a:pt x="5323" y="1569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8" name="Google Shape;8394;p74">
                  <a:extLst>
                    <a:ext uri="{FF2B5EF4-FFF2-40B4-BE49-F238E27FC236}">
                      <a16:creationId xmlns:a16="http://schemas.microsoft.com/office/drawing/2014/main" id="{FCADEB87-ABD3-C047-F62C-B50079851936}"/>
                    </a:ext>
                  </a:extLst>
                </p:cNvPr>
                <p:cNvSpPr/>
                <p:nvPr/>
              </p:nvSpPr>
              <p:spPr>
                <a:xfrm>
                  <a:off x="4395540" y="3267776"/>
                  <a:ext cx="105713" cy="452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41" h="5759" fill="none" extrusionOk="0">
                      <a:moveTo>
                        <a:pt x="1" y="1"/>
                      </a:moveTo>
                      <a:lnTo>
                        <a:pt x="13440" y="5759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9" name="Google Shape;8395;p74">
                  <a:extLst>
                    <a:ext uri="{FF2B5EF4-FFF2-40B4-BE49-F238E27FC236}">
                      <a16:creationId xmlns:a16="http://schemas.microsoft.com/office/drawing/2014/main" id="{9E1F5D3E-8AD0-EE1E-5D9C-C0F0D31C682E}"/>
                    </a:ext>
                  </a:extLst>
                </p:cNvPr>
                <p:cNvSpPr/>
                <p:nvPr/>
              </p:nvSpPr>
              <p:spPr>
                <a:xfrm>
                  <a:off x="4501246" y="3223252"/>
                  <a:ext cx="46435" cy="898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04" h="11420" fill="none" extrusionOk="0">
                      <a:moveTo>
                        <a:pt x="0" y="11420"/>
                      </a:moveTo>
                      <a:lnTo>
                        <a:pt x="5904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0" name="Google Shape;8396;p74">
                  <a:extLst>
                    <a:ext uri="{FF2B5EF4-FFF2-40B4-BE49-F238E27FC236}">
                      <a16:creationId xmlns:a16="http://schemas.microsoft.com/office/drawing/2014/main" id="{5FA55632-1FFD-48F4-7892-165A61991CF4}"/>
                    </a:ext>
                  </a:extLst>
                </p:cNvPr>
                <p:cNvSpPr/>
                <p:nvPr/>
              </p:nvSpPr>
              <p:spPr>
                <a:xfrm>
                  <a:off x="4459671" y="3104231"/>
                  <a:ext cx="58421" cy="849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28" h="10803" fill="none" extrusionOk="0">
                      <a:moveTo>
                        <a:pt x="0" y="10803"/>
                      </a:moveTo>
                      <a:lnTo>
                        <a:pt x="7428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1" name="Google Shape;8397;p74">
                  <a:extLst>
                    <a:ext uri="{FF2B5EF4-FFF2-40B4-BE49-F238E27FC236}">
                      <a16:creationId xmlns:a16="http://schemas.microsoft.com/office/drawing/2014/main" id="{DEEECFA5-CEE8-9E2F-3AF7-2F4525CCDB62}"/>
                    </a:ext>
                  </a:extLst>
                </p:cNvPr>
                <p:cNvSpPr/>
                <p:nvPr/>
              </p:nvSpPr>
              <p:spPr>
                <a:xfrm>
                  <a:off x="4459671" y="3189189"/>
                  <a:ext cx="86586" cy="367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09" h="4671" fill="none" extrusionOk="0">
                      <a:moveTo>
                        <a:pt x="0" y="1"/>
                      </a:moveTo>
                      <a:lnTo>
                        <a:pt x="11008" y="467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96" name="Google Shape;8398;p74">
                <a:extLst>
                  <a:ext uri="{FF2B5EF4-FFF2-40B4-BE49-F238E27FC236}">
                    <a16:creationId xmlns:a16="http://schemas.microsoft.com/office/drawing/2014/main" id="{6E8095B4-AE2D-83BA-F049-C46C12A9A36B}"/>
                  </a:ext>
                </a:extLst>
              </p:cNvPr>
              <p:cNvGrpSpPr/>
              <p:nvPr/>
            </p:nvGrpSpPr>
            <p:grpSpPr>
              <a:xfrm>
                <a:off x="4538164" y="3342061"/>
                <a:ext cx="37776" cy="32380"/>
                <a:chOff x="4538164" y="3342061"/>
                <a:chExt cx="37776" cy="32380"/>
              </a:xfrm>
            </p:grpSpPr>
            <p:sp>
              <p:nvSpPr>
                <p:cNvPr id="733" name="Google Shape;8399;p74">
                  <a:extLst>
                    <a:ext uri="{FF2B5EF4-FFF2-40B4-BE49-F238E27FC236}">
                      <a16:creationId xmlns:a16="http://schemas.microsoft.com/office/drawing/2014/main" id="{B31B278B-6F3E-A1A5-74DF-5B3783063393}"/>
                    </a:ext>
                  </a:extLst>
                </p:cNvPr>
                <p:cNvSpPr/>
                <p:nvPr/>
              </p:nvSpPr>
              <p:spPr>
                <a:xfrm>
                  <a:off x="4538164" y="3342061"/>
                  <a:ext cx="37776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7" extrusionOk="0">
                      <a:moveTo>
                        <a:pt x="2737" y="0"/>
                      </a:moveTo>
                      <a:cubicBezTo>
                        <a:pt x="2231" y="0"/>
                        <a:pt x="1714" y="189"/>
                        <a:pt x="1294" y="608"/>
                      </a:cubicBezTo>
                      <a:cubicBezTo>
                        <a:pt x="0" y="1903"/>
                        <a:pt x="919" y="4116"/>
                        <a:pt x="2746" y="4116"/>
                      </a:cubicBezTo>
                      <a:cubicBezTo>
                        <a:pt x="3883" y="4116"/>
                        <a:pt x="4802" y="3197"/>
                        <a:pt x="4802" y="2060"/>
                      </a:cubicBezTo>
                      <a:cubicBezTo>
                        <a:pt x="4802" y="817"/>
                        <a:pt x="3792" y="0"/>
                        <a:pt x="2737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4" name="Google Shape;8400;p74">
                  <a:extLst>
                    <a:ext uri="{FF2B5EF4-FFF2-40B4-BE49-F238E27FC236}">
                      <a16:creationId xmlns:a16="http://schemas.microsoft.com/office/drawing/2014/main" id="{7F593424-8398-C7A2-5F9D-870D42EB5610}"/>
                    </a:ext>
                  </a:extLst>
                </p:cNvPr>
                <p:cNvSpPr/>
                <p:nvPr/>
              </p:nvSpPr>
              <p:spPr>
                <a:xfrm>
                  <a:off x="4553194" y="3351790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0"/>
                      </a:moveTo>
                      <a:cubicBezTo>
                        <a:pt x="375" y="0"/>
                        <a:pt x="0" y="363"/>
                        <a:pt x="0" y="823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95" y="1658"/>
                        <a:pt x="1658" y="1283"/>
                        <a:pt x="1658" y="823"/>
                      </a:cubicBezTo>
                      <a:cubicBezTo>
                        <a:pt x="1658" y="363"/>
                        <a:pt x="1295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97" name="Google Shape;8401;p74">
                <a:extLst>
                  <a:ext uri="{FF2B5EF4-FFF2-40B4-BE49-F238E27FC236}">
                    <a16:creationId xmlns:a16="http://schemas.microsoft.com/office/drawing/2014/main" id="{6829AB12-937F-7498-6084-82B7700B7B9F}"/>
                  </a:ext>
                </a:extLst>
              </p:cNvPr>
              <p:cNvGrpSpPr/>
              <p:nvPr/>
            </p:nvGrpSpPr>
            <p:grpSpPr>
              <a:xfrm>
                <a:off x="4271383" y="3194742"/>
                <a:ext cx="37783" cy="32420"/>
                <a:chOff x="4271383" y="3194742"/>
                <a:chExt cx="37783" cy="32420"/>
              </a:xfrm>
            </p:grpSpPr>
            <p:sp>
              <p:nvSpPr>
                <p:cNvPr id="731" name="Google Shape;8402;p74">
                  <a:extLst>
                    <a:ext uri="{FF2B5EF4-FFF2-40B4-BE49-F238E27FC236}">
                      <a16:creationId xmlns:a16="http://schemas.microsoft.com/office/drawing/2014/main" id="{ED6ACFC5-9851-3AD0-EFEF-BE1B5188868D}"/>
                    </a:ext>
                  </a:extLst>
                </p:cNvPr>
                <p:cNvSpPr/>
                <p:nvPr/>
              </p:nvSpPr>
              <p:spPr>
                <a:xfrm>
                  <a:off x="4271383" y="3194742"/>
                  <a:ext cx="37783" cy="32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22" extrusionOk="0">
                      <a:moveTo>
                        <a:pt x="2738" y="0"/>
                      </a:moveTo>
                      <a:cubicBezTo>
                        <a:pt x="2231" y="0"/>
                        <a:pt x="1715" y="190"/>
                        <a:pt x="1295" y="614"/>
                      </a:cubicBezTo>
                      <a:cubicBezTo>
                        <a:pt x="1" y="1908"/>
                        <a:pt x="920" y="4122"/>
                        <a:pt x="2747" y="4122"/>
                      </a:cubicBezTo>
                      <a:cubicBezTo>
                        <a:pt x="3884" y="4122"/>
                        <a:pt x="4803" y="3202"/>
                        <a:pt x="4803" y="2065"/>
                      </a:cubicBezTo>
                      <a:cubicBezTo>
                        <a:pt x="4803" y="823"/>
                        <a:pt x="3793" y="0"/>
                        <a:pt x="273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2" name="Google Shape;8403;p74">
                  <a:extLst>
                    <a:ext uri="{FF2B5EF4-FFF2-40B4-BE49-F238E27FC236}">
                      <a16:creationId xmlns:a16="http://schemas.microsoft.com/office/drawing/2014/main" id="{B91170BF-0321-F7A2-A9A5-BDB10F207DC1}"/>
                    </a:ext>
                  </a:extLst>
                </p:cNvPr>
                <p:cNvSpPr/>
                <p:nvPr/>
              </p:nvSpPr>
              <p:spPr>
                <a:xfrm>
                  <a:off x="4286516" y="3204416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0"/>
                      </a:moveTo>
                      <a:cubicBezTo>
                        <a:pt x="363" y="0"/>
                        <a:pt x="0" y="375"/>
                        <a:pt x="0" y="835"/>
                      </a:cubicBezTo>
                      <a:cubicBezTo>
                        <a:pt x="0" y="1295"/>
                        <a:pt x="363" y="1658"/>
                        <a:pt x="823" y="1658"/>
                      </a:cubicBezTo>
                      <a:cubicBezTo>
                        <a:pt x="1282" y="1658"/>
                        <a:pt x="1657" y="1295"/>
                        <a:pt x="1657" y="835"/>
                      </a:cubicBezTo>
                      <a:cubicBezTo>
                        <a:pt x="1657" y="375"/>
                        <a:pt x="1282" y="0"/>
                        <a:pt x="82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98" name="Google Shape;8404;p74">
                <a:extLst>
                  <a:ext uri="{FF2B5EF4-FFF2-40B4-BE49-F238E27FC236}">
                    <a16:creationId xmlns:a16="http://schemas.microsoft.com/office/drawing/2014/main" id="{501DE137-A4BD-A47A-4A89-4FD269433369}"/>
                  </a:ext>
                </a:extLst>
              </p:cNvPr>
              <p:cNvGrpSpPr/>
              <p:nvPr/>
            </p:nvGrpSpPr>
            <p:grpSpPr>
              <a:xfrm>
                <a:off x="4284416" y="3084058"/>
                <a:ext cx="37783" cy="32357"/>
                <a:chOff x="4284416" y="3084058"/>
                <a:chExt cx="37783" cy="32357"/>
              </a:xfrm>
            </p:grpSpPr>
            <p:sp>
              <p:nvSpPr>
                <p:cNvPr id="729" name="Google Shape;8405;p74">
                  <a:extLst>
                    <a:ext uri="{FF2B5EF4-FFF2-40B4-BE49-F238E27FC236}">
                      <a16:creationId xmlns:a16="http://schemas.microsoft.com/office/drawing/2014/main" id="{0D39E50F-255C-41DC-E3E8-35F0F91B58F5}"/>
                    </a:ext>
                  </a:extLst>
                </p:cNvPr>
                <p:cNvSpPr/>
                <p:nvPr/>
              </p:nvSpPr>
              <p:spPr>
                <a:xfrm>
                  <a:off x="4284416" y="3084058"/>
                  <a:ext cx="37783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4" extrusionOk="0">
                      <a:moveTo>
                        <a:pt x="2732" y="1"/>
                      </a:moveTo>
                      <a:cubicBezTo>
                        <a:pt x="2228" y="1"/>
                        <a:pt x="1714" y="188"/>
                        <a:pt x="1295" y="606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0" name="Google Shape;8406;p74">
                  <a:extLst>
                    <a:ext uri="{FF2B5EF4-FFF2-40B4-BE49-F238E27FC236}">
                      <a16:creationId xmlns:a16="http://schemas.microsoft.com/office/drawing/2014/main" id="{F4861C3A-960B-08A4-F57B-E31BAEFC0060}"/>
                    </a:ext>
                  </a:extLst>
                </p:cNvPr>
                <p:cNvSpPr/>
                <p:nvPr/>
              </p:nvSpPr>
              <p:spPr>
                <a:xfrm>
                  <a:off x="4299548" y="3093763"/>
                  <a:ext cx="13040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9" extrusionOk="0">
                      <a:moveTo>
                        <a:pt x="823" y="1"/>
                      </a:moveTo>
                      <a:cubicBezTo>
                        <a:pt x="363" y="1"/>
                        <a:pt x="0" y="364"/>
                        <a:pt x="0" y="824"/>
                      </a:cubicBezTo>
                      <a:cubicBezTo>
                        <a:pt x="0" y="1283"/>
                        <a:pt x="363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4"/>
                      </a:cubicBezTo>
                      <a:cubicBezTo>
                        <a:pt x="1658" y="364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99" name="Google Shape;8407;p74">
                <a:extLst>
                  <a:ext uri="{FF2B5EF4-FFF2-40B4-BE49-F238E27FC236}">
                    <a16:creationId xmlns:a16="http://schemas.microsoft.com/office/drawing/2014/main" id="{F0D5AAF9-77A7-69C5-BF65-D5A0089760F7}"/>
                  </a:ext>
                </a:extLst>
              </p:cNvPr>
              <p:cNvGrpSpPr/>
              <p:nvPr/>
            </p:nvGrpSpPr>
            <p:grpSpPr>
              <a:xfrm>
                <a:off x="4478697" y="3297561"/>
                <a:ext cx="37776" cy="32451"/>
                <a:chOff x="4478697" y="3297561"/>
                <a:chExt cx="37776" cy="32451"/>
              </a:xfrm>
            </p:grpSpPr>
            <p:sp>
              <p:nvSpPr>
                <p:cNvPr id="727" name="Google Shape;8408;p74">
                  <a:extLst>
                    <a:ext uri="{FF2B5EF4-FFF2-40B4-BE49-F238E27FC236}">
                      <a16:creationId xmlns:a16="http://schemas.microsoft.com/office/drawing/2014/main" id="{B27B6AF4-0A80-E751-7C76-290FA6CF8601}"/>
                    </a:ext>
                  </a:extLst>
                </p:cNvPr>
                <p:cNvSpPr/>
                <p:nvPr/>
              </p:nvSpPr>
              <p:spPr>
                <a:xfrm>
                  <a:off x="4478697" y="3297561"/>
                  <a:ext cx="37776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26" extrusionOk="0">
                      <a:moveTo>
                        <a:pt x="2730" y="0"/>
                      </a:moveTo>
                      <a:cubicBezTo>
                        <a:pt x="2226" y="0"/>
                        <a:pt x="1713" y="187"/>
                        <a:pt x="1295" y="605"/>
                      </a:cubicBezTo>
                      <a:cubicBezTo>
                        <a:pt x="1" y="1899"/>
                        <a:pt x="920" y="4125"/>
                        <a:pt x="2746" y="4125"/>
                      </a:cubicBezTo>
                      <a:cubicBezTo>
                        <a:pt x="3884" y="4113"/>
                        <a:pt x="4803" y="3194"/>
                        <a:pt x="4803" y="2069"/>
                      </a:cubicBezTo>
                      <a:cubicBezTo>
                        <a:pt x="4803" y="824"/>
                        <a:pt x="3788" y="0"/>
                        <a:pt x="27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8" name="Google Shape;8409;p74">
                  <a:extLst>
                    <a:ext uri="{FF2B5EF4-FFF2-40B4-BE49-F238E27FC236}">
                      <a16:creationId xmlns:a16="http://schemas.microsoft.com/office/drawing/2014/main" id="{669A994A-6A10-D5B3-4EEA-D960FC9C1412}"/>
                    </a:ext>
                  </a:extLst>
                </p:cNvPr>
                <p:cNvSpPr/>
                <p:nvPr/>
              </p:nvSpPr>
              <p:spPr>
                <a:xfrm>
                  <a:off x="4493727" y="3307361"/>
                  <a:ext cx="13048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8" extrusionOk="0">
                      <a:moveTo>
                        <a:pt x="835" y="0"/>
                      </a:moveTo>
                      <a:cubicBezTo>
                        <a:pt x="376" y="0"/>
                        <a:pt x="1" y="363"/>
                        <a:pt x="1" y="823"/>
                      </a:cubicBezTo>
                      <a:cubicBezTo>
                        <a:pt x="1" y="1282"/>
                        <a:pt x="376" y="1657"/>
                        <a:pt x="835" y="1657"/>
                      </a:cubicBezTo>
                      <a:cubicBezTo>
                        <a:pt x="1295" y="1657"/>
                        <a:pt x="1658" y="1282"/>
                        <a:pt x="1658" y="823"/>
                      </a:cubicBezTo>
                      <a:cubicBezTo>
                        <a:pt x="1658" y="363"/>
                        <a:pt x="1295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00" name="Google Shape;8410;p74">
                <a:extLst>
                  <a:ext uri="{FF2B5EF4-FFF2-40B4-BE49-F238E27FC236}">
                    <a16:creationId xmlns:a16="http://schemas.microsoft.com/office/drawing/2014/main" id="{9204CBC1-5368-3EAB-1331-2072097F76A3}"/>
                  </a:ext>
                </a:extLst>
              </p:cNvPr>
              <p:cNvGrpSpPr/>
              <p:nvPr/>
            </p:nvGrpSpPr>
            <p:grpSpPr>
              <a:xfrm>
                <a:off x="4411813" y="3331711"/>
                <a:ext cx="37776" cy="32451"/>
                <a:chOff x="4411813" y="3331711"/>
                <a:chExt cx="37776" cy="32451"/>
              </a:xfrm>
            </p:grpSpPr>
            <p:sp>
              <p:nvSpPr>
                <p:cNvPr id="725" name="Google Shape;8411;p74">
                  <a:extLst>
                    <a:ext uri="{FF2B5EF4-FFF2-40B4-BE49-F238E27FC236}">
                      <a16:creationId xmlns:a16="http://schemas.microsoft.com/office/drawing/2014/main" id="{7476D2BA-5800-373D-7FAD-B1058DCCC037}"/>
                    </a:ext>
                  </a:extLst>
                </p:cNvPr>
                <p:cNvSpPr/>
                <p:nvPr/>
              </p:nvSpPr>
              <p:spPr>
                <a:xfrm>
                  <a:off x="4411813" y="3331711"/>
                  <a:ext cx="37776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26" extrusionOk="0">
                      <a:moveTo>
                        <a:pt x="2730" y="1"/>
                      </a:moveTo>
                      <a:cubicBezTo>
                        <a:pt x="2226" y="1"/>
                        <a:pt x="1713" y="188"/>
                        <a:pt x="1295" y="606"/>
                      </a:cubicBezTo>
                      <a:cubicBezTo>
                        <a:pt x="0" y="1900"/>
                        <a:pt x="920" y="4126"/>
                        <a:pt x="2759" y="4126"/>
                      </a:cubicBezTo>
                      <a:cubicBezTo>
                        <a:pt x="3884" y="4114"/>
                        <a:pt x="4803" y="3194"/>
                        <a:pt x="4803" y="2069"/>
                      </a:cubicBezTo>
                      <a:cubicBezTo>
                        <a:pt x="4803" y="824"/>
                        <a:pt x="3788" y="1"/>
                        <a:pt x="273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6" name="Google Shape;8412;p74">
                  <a:extLst>
                    <a:ext uri="{FF2B5EF4-FFF2-40B4-BE49-F238E27FC236}">
                      <a16:creationId xmlns:a16="http://schemas.microsoft.com/office/drawing/2014/main" id="{312884C1-F3FA-B317-2D19-5F1D7A4FA72B}"/>
                    </a:ext>
                  </a:extLst>
                </p:cNvPr>
                <p:cNvSpPr/>
                <p:nvPr/>
              </p:nvSpPr>
              <p:spPr>
                <a:xfrm>
                  <a:off x="4426937" y="3341416"/>
                  <a:ext cx="13048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9" extrusionOk="0">
                      <a:moveTo>
                        <a:pt x="823" y="1"/>
                      </a:moveTo>
                      <a:cubicBezTo>
                        <a:pt x="376" y="1"/>
                        <a:pt x="1" y="376"/>
                        <a:pt x="1" y="823"/>
                      </a:cubicBezTo>
                      <a:cubicBezTo>
                        <a:pt x="1" y="1283"/>
                        <a:pt x="376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01" name="Google Shape;8413;p74">
                <a:extLst>
                  <a:ext uri="{FF2B5EF4-FFF2-40B4-BE49-F238E27FC236}">
                    <a16:creationId xmlns:a16="http://schemas.microsoft.com/office/drawing/2014/main" id="{5C93F7E9-6584-93CF-6C50-DD1BDFB71075}"/>
                  </a:ext>
                </a:extLst>
              </p:cNvPr>
              <p:cNvGrpSpPr/>
              <p:nvPr/>
            </p:nvGrpSpPr>
            <p:grpSpPr>
              <a:xfrm>
                <a:off x="4337984" y="3375188"/>
                <a:ext cx="37776" cy="32357"/>
                <a:chOff x="4337984" y="3375188"/>
                <a:chExt cx="37776" cy="32357"/>
              </a:xfrm>
            </p:grpSpPr>
            <p:sp>
              <p:nvSpPr>
                <p:cNvPr id="723" name="Google Shape;8414;p74">
                  <a:extLst>
                    <a:ext uri="{FF2B5EF4-FFF2-40B4-BE49-F238E27FC236}">
                      <a16:creationId xmlns:a16="http://schemas.microsoft.com/office/drawing/2014/main" id="{74486348-22DF-7EB1-2951-A47E0515C64B}"/>
                    </a:ext>
                  </a:extLst>
                </p:cNvPr>
                <p:cNvSpPr/>
                <p:nvPr/>
              </p:nvSpPr>
              <p:spPr>
                <a:xfrm>
                  <a:off x="4337984" y="3375188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2" y="1"/>
                      </a:moveTo>
                      <a:cubicBezTo>
                        <a:pt x="2227" y="1"/>
                        <a:pt x="1713" y="188"/>
                        <a:pt x="1295" y="606"/>
                      </a:cubicBezTo>
                      <a:cubicBezTo>
                        <a:pt x="0" y="1900"/>
                        <a:pt x="920" y="4114"/>
                        <a:pt x="2746" y="4114"/>
                      </a:cubicBezTo>
                      <a:cubicBezTo>
                        <a:pt x="3883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4" name="Google Shape;8415;p74">
                  <a:extLst>
                    <a:ext uri="{FF2B5EF4-FFF2-40B4-BE49-F238E27FC236}">
                      <a16:creationId xmlns:a16="http://schemas.microsoft.com/office/drawing/2014/main" id="{DAFAE246-38DD-69D3-EDB0-E57CF2B85866}"/>
                    </a:ext>
                  </a:extLst>
                </p:cNvPr>
                <p:cNvSpPr/>
                <p:nvPr/>
              </p:nvSpPr>
              <p:spPr>
                <a:xfrm>
                  <a:off x="4353108" y="3384894"/>
                  <a:ext cx="13048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9" extrusionOk="0">
                      <a:moveTo>
                        <a:pt x="823" y="1"/>
                      </a:moveTo>
                      <a:cubicBezTo>
                        <a:pt x="364" y="1"/>
                        <a:pt x="1" y="364"/>
                        <a:pt x="1" y="824"/>
                      </a:cubicBezTo>
                      <a:cubicBezTo>
                        <a:pt x="1" y="1283"/>
                        <a:pt x="364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4"/>
                      </a:cubicBezTo>
                      <a:cubicBezTo>
                        <a:pt x="1658" y="364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02" name="Google Shape;8416;p74">
                <a:extLst>
                  <a:ext uri="{FF2B5EF4-FFF2-40B4-BE49-F238E27FC236}">
                    <a16:creationId xmlns:a16="http://schemas.microsoft.com/office/drawing/2014/main" id="{73326245-D0F4-8C0C-DA28-3F54225324C4}"/>
                  </a:ext>
                </a:extLst>
              </p:cNvPr>
              <p:cNvGrpSpPr/>
              <p:nvPr/>
            </p:nvGrpSpPr>
            <p:grpSpPr>
              <a:xfrm>
                <a:off x="4494867" y="3090530"/>
                <a:ext cx="37878" cy="32451"/>
                <a:chOff x="4494867" y="3090530"/>
                <a:chExt cx="37878" cy="32451"/>
              </a:xfrm>
            </p:grpSpPr>
            <p:sp>
              <p:nvSpPr>
                <p:cNvPr id="721" name="Google Shape;8417;p74">
                  <a:extLst>
                    <a:ext uri="{FF2B5EF4-FFF2-40B4-BE49-F238E27FC236}">
                      <a16:creationId xmlns:a16="http://schemas.microsoft.com/office/drawing/2014/main" id="{2290F0D4-59DC-FCBA-1C58-42B9878E51F9}"/>
                    </a:ext>
                  </a:extLst>
                </p:cNvPr>
                <p:cNvSpPr/>
                <p:nvPr/>
              </p:nvSpPr>
              <p:spPr>
                <a:xfrm>
                  <a:off x="4494867" y="3090530"/>
                  <a:ext cx="37878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6" h="4126" extrusionOk="0">
                      <a:moveTo>
                        <a:pt x="2739" y="0"/>
                      </a:moveTo>
                      <a:cubicBezTo>
                        <a:pt x="2233" y="0"/>
                        <a:pt x="1717" y="188"/>
                        <a:pt x="1295" y="605"/>
                      </a:cubicBezTo>
                      <a:cubicBezTo>
                        <a:pt x="1" y="1900"/>
                        <a:pt x="920" y="4126"/>
                        <a:pt x="2759" y="4126"/>
                      </a:cubicBezTo>
                      <a:cubicBezTo>
                        <a:pt x="3896" y="4114"/>
                        <a:pt x="4803" y="3194"/>
                        <a:pt x="4815" y="2069"/>
                      </a:cubicBezTo>
                      <a:cubicBezTo>
                        <a:pt x="4815" y="824"/>
                        <a:pt x="3800" y="0"/>
                        <a:pt x="2739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2" name="Google Shape;8418;p74">
                  <a:extLst>
                    <a:ext uri="{FF2B5EF4-FFF2-40B4-BE49-F238E27FC236}">
                      <a16:creationId xmlns:a16="http://schemas.microsoft.com/office/drawing/2014/main" id="{FD7E2276-C2A2-239C-927B-1F94EE57D34C}"/>
                    </a:ext>
                  </a:extLst>
                </p:cNvPr>
                <p:cNvSpPr/>
                <p:nvPr/>
              </p:nvSpPr>
              <p:spPr>
                <a:xfrm>
                  <a:off x="4510000" y="3100236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1"/>
                      </a:moveTo>
                      <a:cubicBezTo>
                        <a:pt x="375" y="1"/>
                        <a:pt x="0" y="376"/>
                        <a:pt x="0" y="835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95" y="1658"/>
                        <a:pt x="1658" y="1283"/>
                        <a:pt x="1658" y="835"/>
                      </a:cubicBezTo>
                      <a:cubicBezTo>
                        <a:pt x="1658" y="376"/>
                        <a:pt x="1295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03" name="Google Shape;8419;p74">
                <a:extLst>
                  <a:ext uri="{FF2B5EF4-FFF2-40B4-BE49-F238E27FC236}">
                    <a16:creationId xmlns:a16="http://schemas.microsoft.com/office/drawing/2014/main" id="{34BAF2D8-33EA-8FFA-4D2B-01C3A5E6C00F}"/>
                  </a:ext>
                </a:extLst>
              </p:cNvPr>
              <p:cNvGrpSpPr/>
              <p:nvPr/>
            </p:nvGrpSpPr>
            <p:grpSpPr>
              <a:xfrm>
                <a:off x="4525124" y="3207774"/>
                <a:ext cx="37783" cy="32420"/>
                <a:chOff x="4525124" y="3207774"/>
                <a:chExt cx="37783" cy="32420"/>
              </a:xfrm>
            </p:grpSpPr>
            <p:sp>
              <p:nvSpPr>
                <p:cNvPr id="719" name="Google Shape;8420;p74">
                  <a:extLst>
                    <a:ext uri="{FF2B5EF4-FFF2-40B4-BE49-F238E27FC236}">
                      <a16:creationId xmlns:a16="http://schemas.microsoft.com/office/drawing/2014/main" id="{2469C9B4-A885-54AF-DDF7-A2DBEAAC5175}"/>
                    </a:ext>
                  </a:extLst>
                </p:cNvPr>
                <p:cNvSpPr/>
                <p:nvPr/>
              </p:nvSpPr>
              <p:spPr>
                <a:xfrm>
                  <a:off x="4525124" y="3207774"/>
                  <a:ext cx="37783" cy="32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22" extrusionOk="0">
                      <a:moveTo>
                        <a:pt x="2738" y="0"/>
                      </a:moveTo>
                      <a:cubicBezTo>
                        <a:pt x="2231" y="0"/>
                        <a:pt x="1715" y="190"/>
                        <a:pt x="1295" y="614"/>
                      </a:cubicBezTo>
                      <a:cubicBezTo>
                        <a:pt x="1" y="1908"/>
                        <a:pt x="920" y="4122"/>
                        <a:pt x="2747" y="4122"/>
                      </a:cubicBezTo>
                      <a:cubicBezTo>
                        <a:pt x="3884" y="4122"/>
                        <a:pt x="4803" y="3202"/>
                        <a:pt x="4803" y="2065"/>
                      </a:cubicBezTo>
                      <a:cubicBezTo>
                        <a:pt x="4803" y="823"/>
                        <a:pt x="3793" y="0"/>
                        <a:pt x="273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0" name="Google Shape;8421;p74">
                  <a:extLst>
                    <a:ext uri="{FF2B5EF4-FFF2-40B4-BE49-F238E27FC236}">
                      <a16:creationId xmlns:a16="http://schemas.microsoft.com/office/drawing/2014/main" id="{922C2537-7335-5449-74C8-B52100782ADA}"/>
                    </a:ext>
                  </a:extLst>
                </p:cNvPr>
                <p:cNvSpPr/>
                <p:nvPr/>
              </p:nvSpPr>
              <p:spPr>
                <a:xfrm>
                  <a:off x="4540256" y="3217448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1"/>
                      </a:moveTo>
                      <a:cubicBezTo>
                        <a:pt x="363" y="1"/>
                        <a:pt x="0" y="376"/>
                        <a:pt x="0" y="835"/>
                      </a:cubicBezTo>
                      <a:cubicBezTo>
                        <a:pt x="0" y="1295"/>
                        <a:pt x="363" y="1658"/>
                        <a:pt x="823" y="1658"/>
                      </a:cubicBezTo>
                      <a:cubicBezTo>
                        <a:pt x="1282" y="1658"/>
                        <a:pt x="1657" y="1295"/>
                        <a:pt x="1657" y="835"/>
                      </a:cubicBezTo>
                      <a:cubicBezTo>
                        <a:pt x="1657" y="376"/>
                        <a:pt x="1282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04" name="Google Shape;8422;p74">
                <a:extLst>
                  <a:ext uri="{FF2B5EF4-FFF2-40B4-BE49-F238E27FC236}">
                    <a16:creationId xmlns:a16="http://schemas.microsoft.com/office/drawing/2014/main" id="{B4CE7F9F-7EDF-E016-0E1A-4C094271CA37}"/>
                  </a:ext>
                </a:extLst>
              </p:cNvPr>
              <p:cNvGrpSpPr/>
              <p:nvPr/>
            </p:nvGrpSpPr>
            <p:grpSpPr>
              <a:xfrm>
                <a:off x="4440544" y="3176479"/>
                <a:ext cx="31499" cy="26898"/>
                <a:chOff x="4440544" y="3176479"/>
                <a:chExt cx="31499" cy="26898"/>
              </a:xfrm>
            </p:grpSpPr>
            <p:sp>
              <p:nvSpPr>
                <p:cNvPr id="717" name="Google Shape;8423;p74">
                  <a:extLst>
                    <a:ext uri="{FF2B5EF4-FFF2-40B4-BE49-F238E27FC236}">
                      <a16:creationId xmlns:a16="http://schemas.microsoft.com/office/drawing/2014/main" id="{9C6ADE8F-224A-FC03-EA76-DD4525BD79AD}"/>
                    </a:ext>
                  </a:extLst>
                </p:cNvPr>
                <p:cNvSpPr/>
                <p:nvPr/>
              </p:nvSpPr>
              <p:spPr>
                <a:xfrm>
                  <a:off x="4440544" y="3176479"/>
                  <a:ext cx="31499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0" extrusionOk="0">
                      <a:moveTo>
                        <a:pt x="2281" y="0"/>
                      </a:moveTo>
                      <a:cubicBezTo>
                        <a:pt x="1860" y="0"/>
                        <a:pt x="1429" y="156"/>
                        <a:pt x="1077" y="504"/>
                      </a:cubicBezTo>
                      <a:cubicBezTo>
                        <a:pt x="1" y="1581"/>
                        <a:pt x="763" y="3419"/>
                        <a:pt x="2287" y="3419"/>
                      </a:cubicBezTo>
                      <a:cubicBezTo>
                        <a:pt x="3231" y="3419"/>
                        <a:pt x="3993" y="2657"/>
                        <a:pt x="4005" y="1714"/>
                      </a:cubicBezTo>
                      <a:cubicBezTo>
                        <a:pt x="4005" y="682"/>
                        <a:pt x="3163" y="0"/>
                        <a:pt x="228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8" name="Google Shape;8424;p74">
                  <a:extLst>
                    <a:ext uri="{FF2B5EF4-FFF2-40B4-BE49-F238E27FC236}">
                      <a16:creationId xmlns:a16="http://schemas.microsoft.com/office/drawing/2014/main" id="{19BBDCAD-E5F5-8A26-5FBE-29597947263E}"/>
                    </a:ext>
                  </a:extLst>
                </p:cNvPr>
                <p:cNvSpPr/>
                <p:nvPr/>
              </p:nvSpPr>
              <p:spPr>
                <a:xfrm>
                  <a:off x="4454724" y="3186145"/>
                  <a:ext cx="7613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9" extrusionOk="0">
                      <a:moveTo>
                        <a:pt x="484" y="1"/>
                      </a:moveTo>
                      <a:cubicBezTo>
                        <a:pt x="218" y="1"/>
                        <a:pt x="0" y="219"/>
                        <a:pt x="0" y="485"/>
                      </a:cubicBezTo>
                      <a:cubicBezTo>
                        <a:pt x="0" y="751"/>
                        <a:pt x="218" y="969"/>
                        <a:pt x="484" y="969"/>
                      </a:cubicBezTo>
                      <a:cubicBezTo>
                        <a:pt x="750" y="969"/>
                        <a:pt x="968" y="751"/>
                        <a:pt x="968" y="485"/>
                      </a:cubicBezTo>
                      <a:cubicBezTo>
                        <a:pt x="968" y="219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05" name="Google Shape;8425;p74">
                <a:extLst>
                  <a:ext uri="{FF2B5EF4-FFF2-40B4-BE49-F238E27FC236}">
                    <a16:creationId xmlns:a16="http://schemas.microsoft.com/office/drawing/2014/main" id="{2BFAFF6F-0BD0-EA4C-548F-402A55227A49}"/>
                  </a:ext>
                </a:extLst>
              </p:cNvPr>
              <p:cNvGrpSpPr/>
              <p:nvPr/>
            </p:nvGrpSpPr>
            <p:grpSpPr>
              <a:xfrm>
                <a:off x="4350545" y="3156400"/>
                <a:ext cx="31405" cy="27001"/>
                <a:chOff x="4350545" y="3156400"/>
                <a:chExt cx="31405" cy="27001"/>
              </a:xfrm>
            </p:grpSpPr>
            <p:sp>
              <p:nvSpPr>
                <p:cNvPr id="715" name="Google Shape;8426;p74">
                  <a:extLst>
                    <a:ext uri="{FF2B5EF4-FFF2-40B4-BE49-F238E27FC236}">
                      <a16:creationId xmlns:a16="http://schemas.microsoft.com/office/drawing/2014/main" id="{6CA05845-0880-3262-8DBD-766DF55C7424}"/>
                    </a:ext>
                  </a:extLst>
                </p:cNvPr>
                <p:cNvSpPr/>
                <p:nvPr/>
              </p:nvSpPr>
              <p:spPr>
                <a:xfrm>
                  <a:off x="4350545" y="3156400"/>
                  <a:ext cx="31405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3" extrusionOk="0">
                      <a:moveTo>
                        <a:pt x="2272" y="1"/>
                      </a:moveTo>
                      <a:cubicBezTo>
                        <a:pt x="1853" y="1"/>
                        <a:pt x="1425" y="156"/>
                        <a:pt x="1077" y="505"/>
                      </a:cubicBezTo>
                      <a:cubicBezTo>
                        <a:pt x="0" y="1581"/>
                        <a:pt x="762" y="3432"/>
                        <a:pt x="2286" y="3432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0" y="1"/>
                        <a:pt x="227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6" name="Google Shape;8427;p74">
                  <a:extLst>
                    <a:ext uri="{FF2B5EF4-FFF2-40B4-BE49-F238E27FC236}">
                      <a16:creationId xmlns:a16="http://schemas.microsoft.com/office/drawing/2014/main" id="{344AEAC7-5C59-10FD-85BF-53C14E2FA4BC}"/>
                    </a:ext>
                  </a:extLst>
                </p:cNvPr>
                <p:cNvSpPr/>
                <p:nvPr/>
              </p:nvSpPr>
              <p:spPr>
                <a:xfrm>
                  <a:off x="4364717" y="3166074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4" y="0"/>
                      </a:moveTo>
                      <a:cubicBezTo>
                        <a:pt x="218" y="0"/>
                        <a:pt x="1" y="218"/>
                        <a:pt x="1" y="484"/>
                      </a:cubicBezTo>
                      <a:cubicBezTo>
                        <a:pt x="1" y="750"/>
                        <a:pt x="218" y="968"/>
                        <a:pt x="484" y="968"/>
                      </a:cubicBezTo>
                      <a:cubicBezTo>
                        <a:pt x="751" y="968"/>
                        <a:pt x="968" y="750"/>
                        <a:pt x="968" y="484"/>
                      </a:cubicBezTo>
                      <a:cubicBezTo>
                        <a:pt x="968" y="218"/>
                        <a:pt x="751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06" name="Google Shape;8428;p74">
                <a:extLst>
                  <a:ext uri="{FF2B5EF4-FFF2-40B4-BE49-F238E27FC236}">
                    <a16:creationId xmlns:a16="http://schemas.microsoft.com/office/drawing/2014/main" id="{88DB2BAF-A059-BD30-9CEF-AF050443F69A}"/>
                  </a:ext>
                </a:extLst>
              </p:cNvPr>
              <p:cNvGrpSpPr/>
              <p:nvPr/>
            </p:nvGrpSpPr>
            <p:grpSpPr>
              <a:xfrm>
                <a:off x="4376703" y="3255058"/>
                <a:ext cx="31405" cy="27001"/>
                <a:chOff x="4376703" y="3255058"/>
                <a:chExt cx="31405" cy="27001"/>
              </a:xfrm>
            </p:grpSpPr>
            <p:sp>
              <p:nvSpPr>
                <p:cNvPr id="713" name="Google Shape;8429;p74">
                  <a:extLst>
                    <a:ext uri="{FF2B5EF4-FFF2-40B4-BE49-F238E27FC236}">
                      <a16:creationId xmlns:a16="http://schemas.microsoft.com/office/drawing/2014/main" id="{CFF5EA86-FEB0-577B-226F-CB518EABE9E1}"/>
                    </a:ext>
                  </a:extLst>
                </p:cNvPr>
                <p:cNvSpPr/>
                <p:nvPr/>
              </p:nvSpPr>
              <p:spPr>
                <a:xfrm>
                  <a:off x="4376703" y="3255058"/>
                  <a:ext cx="31405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3" extrusionOk="0">
                      <a:moveTo>
                        <a:pt x="2273" y="1"/>
                      </a:moveTo>
                      <a:cubicBezTo>
                        <a:pt x="1853" y="1"/>
                        <a:pt x="1426" y="157"/>
                        <a:pt x="1077" y="505"/>
                      </a:cubicBezTo>
                      <a:cubicBezTo>
                        <a:pt x="1" y="1582"/>
                        <a:pt x="763" y="3432"/>
                        <a:pt x="2287" y="3432"/>
                      </a:cubicBezTo>
                      <a:cubicBezTo>
                        <a:pt x="3231" y="3432"/>
                        <a:pt x="3993" y="2658"/>
                        <a:pt x="3993" y="1715"/>
                      </a:cubicBezTo>
                      <a:cubicBezTo>
                        <a:pt x="3993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4" name="Google Shape;8430;p74">
                  <a:extLst>
                    <a:ext uri="{FF2B5EF4-FFF2-40B4-BE49-F238E27FC236}">
                      <a16:creationId xmlns:a16="http://schemas.microsoft.com/office/drawing/2014/main" id="{F6F19FA7-ECE5-D87F-3590-213764965121}"/>
                    </a:ext>
                  </a:extLst>
                </p:cNvPr>
                <p:cNvSpPr/>
                <p:nvPr/>
              </p:nvSpPr>
              <p:spPr>
                <a:xfrm>
                  <a:off x="4390884" y="3264732"/>
                  <a:ext cx="7613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9" extrusionOk="0">
                      <a:moveTo>
                        <a:pt x="484" y="1"/>
                      </a:moveTo>
                      <a:cubicBezTo>
                        <a:pt x="218" y="1"/>
                        <a:pt x="0" y="219"/>
                        <a:pt x="0" y="485"/>
                      </a:cubicBezTo>
                      <a:cubicBezTo>
                        <a:pt x="0" y="751"/>
                        <a:pt x="218" y="969"/>
                        <a:pt x="484" y="969"/>
                      </a:cubicBezTo>
                      <a:cubicBezTo>
                        <a:pt x="750" y="969"/>
                        <a:pt x="968" y="751"/>
                        <a:pt x="968" y="485"/>
                      </a:cubicBezTo>
                      <a:cubicBezTo>
                        <a:pt x="968" y="219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07" name="Google Shape;8431;p74">
                <a:extLst>
                  <a:ext uri="{FF2B5EF4-FFF2-40B4-BE49-F238E27FC236}">
                    <a16:creationId xmlns:a16="http://schemas.microsoft.com/office/drawing/2014/main" id="{C662129A-4C8B-13E9-5D8B-BB3E0E44DB2E}"/>
                  </a:ext>
                </a:extLst>
              </p:cNvPr>
              <p:cNvGrpSpPr/>
              <p:nvPr/>
            </p:nvGrpSpPr>
            <p:grpSpPr>
              <a:xfrm>
                <a:off x="4331322" y="3283656"/>
                <a:ext cx="31405" cy="26945"/>
                <a:chOff x="4331322" y="3283656"/>
                <a:chExt cx="31405" cy="26945"/>
              </a:xfrm>
            </p:grpSpPr>
            <p:sp>
              <p:nvSpPr>
                <p:cNvPr id="711" name="Google Shape;8432;p74">
                  <a:extLst>
                    <a:ext uri="{FF2B5EF4-FFF2-40B4-BE49-F238E27FC236}">
                      <a16:creationId xmlns:a16="http://schemas.microsoft.com/office/drawing/2014/main" id="{1B8094E4-53F3-DD53-09EB-77F500B4FCFF}"/>
                    </a:ext>
                  </a:extLst>
                </p:cNvPr>
                <p:cNvSpPr/>
                <p:nvPr/>
              </p:nvSpPr>
              <p:spPr>
                <a:xfrm>
                  <a:off x="4331322" y="3283656"/>
                  <a:ext cx="31405" cy="269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6" extrusionOk="0">
                      <a:moveTo>
                        <a:pt x="2273" y="1"/>
                      </a:moveTo>
                      <a:cubicBezTo>
                        <a:pt x="1853" y="1"/>
                        <a:pt x="1425" y="158"/>
                        <a:pt x="1077" y="510"/>
                      </a:cubicBezTo>
                      <a:cubicBezTo>
                        <a:pt x="1" y="1587"/>
                        <a:pt x="763" y="3425"/>
                        <a:pt x="2287" y="3425"/>
                      </a:cubicBezTo>
                      <a:cubicBezTo>
                        <a:pt x="3230" y="3425"/>
                        <a:pt x="3993" y="2663"/>
                        <a:pt x="3993" y="1720"/>
                      </a:cubicBezTo>
                      <a:cubicBezTo>
                        <a:pt x="3993" y="689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2" name="Google Shape;8433;p74">
                  <a:extLst>
                    <a:ext uri="{FF2B5EF4-FFF2-40B4-BE49-F238E27FC236}">
                      <a16:creationId xmlns:a16="http://schemas.microsoft.com/office/drawing/2014/main" id="{5AAD0D68-D6D3-C4A4-5449-7DFD231CBBD2}"/>
                    </a:ext>
                  </a:extLst>
                </p:cNvPr>
                <p:cNvSpPr/>
                <p:nvPr/>
              </p:nvSpPr>
              <p:spPr>
                <a:xfrm>
                  <a:off x="4345503" y="3293274"/>
                  <a:ext cx="7613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9" extrusionOk="0">
                      <a:moveTo>
                        <a:pt x="484" y="1"/>
                      </a:moveTo>
                      <a:cubicBezTo>
                        <a:pt x="218" y="1"/>
                        <a:pt x="0" y="219"/>
                        <a:pt x="0" y="485"/>
                      </a:cubicBezTo>
                      <a:cubicBezTo>
                        <a:pt x="0" y="763"/>
                        <a:pt x="218" y="969"/>
                        <a:pt x="484" y="969"/>
                      </a:cubicBezTo>
                      <a:cubicBezTo>
                        <a:pt x="750" y="969"/>
                        <a:pt x="968" y="763"/>
                        <a:pt x="968" y="485"/>
                      </a:cubicBezTo>
                      <a:cubicBezTo>
                        <a:pt x="968" y="219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08" name="Google Shape;8434;p74">
                <a:extLst>
                  <a:ext uri="{FF2B5EF4-FFF2-40B4-BE49-F238E27FC236}">
                    <a16:creationId xmlns:a16="http://schemas.microsoft.com/office/drawing/2014/main" id="{51BAD20E-35FA-9841-5FFD-6BA6910D8B91}"/>
                  </a:ext>
                </a:extLst>
              </p:cNvPr>
              <p:cNvGrpSpPr/>
              <p:nvPr/>
            </p:nvGrpSpPr>
            <p:grpSpPr>
              <a:xfrm>
                <a:off x="4380510" y="3065882"/>
                <a:ext cx="31405" cy="26938"/>
                <a:chOff x="4380510" y="3065882"/>
                <a:chExt cx="31405" cy="26938"/>
              </a:xfrm>
            </p:grpSpPr>
            <p:sp>
              <p:nvSpPr>
                <p:cNvPr id="709" name="Google Shape;8435;p74">
                  <a:extLst>
                    <a:ext uri="{FF2B5EF4-FFF2-40B4-BE49-F238E27FC236}">
                      <a16:creationId xmlns:a16="http://schemas.microsoft.com/office/drawing/2014/main" id="{EC430389-37F2-ECC3-DE75-CCC87EEDF3E4}"/>
                    </a:ext>
                  </a:extLst>
                </p:cNvPr>
                <p:cNvSpPr/>
                <p:nvPr/>
              </p:nvSpPr>
              <p:spPr>
                <a:xfrm>
                  <a:off x="4380510" y="3065882"/>
                  <a:ext cx="31405" cy="269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5" extrusionOk="0">
                      <a:moveTo>
                        <a:pt x="2273" y="0"/>
                      </a:moveTo>
                      <a:cubicBezTo>
                        <a:pt x="1853" y="0"/>
                        <a:pt x="1426" y="157"/>
                        <a:pt x="1077" y="510"/>
                      </a:cubicBezTo>
                      <a:cubicBezTo>
                        <a:pt x="1" y="1586"/>
                        <a:pt x="763" y="3425"/>
                        <a:pt x="2287" y="3425"/>
                      </a:cubicBezTo>
                      <a:cubicBezTo>
                        <a:pt x="3230" y="3425"/>
                        <a:pt x="3993" y="2663"/>
                        <a:pt x="3993" y="1719"/>
                      </a:cubicBezTo>
                      <a:cubicBezTo>
                        <a:pt x="3993" y="688"/>
                        <a:pt x="3151" y="0"/>
                        <a:pt x="227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0" name="Google Shape;8436;p74">
                  <a:extLst>
                    <a:ext uri="{FF2B5EF4-FFF2-40B4-BE49-F238E27FC236}">
                      <a16:creationId xmlns:a16="http://schemas.microsoft.com/office/drawing/2014/main" id="{5C2BDA2F-C6C8-C725-B59C-7E65BA914D7F}"/>
                    </a:ext>
                  </a:extLst>
                </p:cNvPr>
                <p:cNvSpPr/>
                <p:nvPr/>
              </p:nvSpPr>
              <p:spPr>
                <a:xfrm>
                  <a:off x="4393354" y="3075500"/>
                  <a:ext cx="8950" cy="76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76" extrusionOk="0">
                      <a:moveTo>
                        <a:pt x="654" y="0"/>
                      </a:moveTo>
                      <a:cubicBezTo>
                        <a:pt x="218" y="0"/>
                        <a:pt x="1" y="521"/>
                        <a:pt x="303" y="835"/>
                      </a:cubicBezTo>
                      <a:cubicBezTo>
                        <a:pt x="401" y="932"/>
                        <a:pt x="522" y="976"/>
                        <a:pt x="641" y="976"/>
                      </a:cubicBezTo>
                      <a:cubicBezTo>
                        <a:pt x="893" y="976"/>
                        <a:pt x="1138" y="783"/>
                        <a:pt x="1138" y="496"/>
                      </a:cubicBezTo>
                      <a:cubicBezTo>
                        <a:pt x="1138" y="218"/>
                        <a:pt x="920" y="12"/>
                        <a:pt x="65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1" name="Google Shape;8437;p74">
              <a:extLst>
                <a:ext uri="{FF2B5EF4-FFF2-40B4-BE49-F238E27FC236}">
                  <a16:creationId xmlns:a16="http://schemas.microsoft.com/office/drawing/2014/main" id="{1D346ACD-9D00-01E5-3410-52BDCDC9B791}"/>
                </a:ext>
              </a:extLst>
            </p:cNvPr>
            <p:cNvGrpSpPr/>
            <p:nvPr/>
          </p:nvGrpSpPr>
          <p:grpSpPr>
            <a:xfrm>
              <a:off x="4558998" y="3188237"/>
              <a:ext cx="1280131" cy="1052746"/>
              <a:chOff x="4558998" y="3188237"/>
              <a:chExt cx="1280131" cy="1052746"/>
            </a:xfrm>
          </p:grpSpPr>
          <p:sp>
            <p:nvSpPr>
              <p:cNvPr id="275" name="Google Shape;8438;p74">
                <a:extLst>
                  <a:ext uri="{FF2B5EF4-FFF2-40B4-BE49-F238E27FC236}">
                    <a16:creationId xmlns:a16="http://schemas.microsoft.com/office/drawing/2014/main" id="{5A97826D-CE9F-C50B-D3BD-8C21534BA192}"/>
                  </a:ext>
                </a:extLst>
              </p:cNvPr>
              <p:cNvSpPr/>
              <p:nvPr/>
            </p:nvSpPr>
            <p:spPr>
              <a:xfrm>
                <a:off x="4916156" y="3750813"/>
                <a:ext cx="8" cy="8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0"/>
                    </a:moveTo>
                    <a:close/>
                  </a:path>
                </a:pathLst>
              </a:custGeom>
              <a:noFill/>
              <a:ln w="1825" cap="flat" cmpd="sng">
                <a:solidFill>
                  <a:srgbClr val="A5B7C5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76" name="Google Shape;8439;p74">
                <a:extLst>
                  <a:ext uri="{FF2B5EF4-FFF2-40B4-BE49-F238E27FC236}">
                    <a16:creationId xmlns:a16="http://schemas.microsoft.com/office/drawing/2014/main" id="{293C5A80-3CD5-80E3-85B5-9EB9871D894D}"/>
                  </a:ext>
                </a:extLst>
              </p:cNvPr>
              <p:cNvGrpSpPr/>
              <p:nvPr/>
            </p:nvGrpSpPr>
            <p:grpSpPr>
              <a:xfrm>
                <a:off x="4579164" y="3203653"/>
                <a:ext cx="1244833" cy="1020397"/>
                <a:chOff x="4579164" y="3203653"/>
                <a:chExt cx="1244833" cy="1020397"/>
              </a:xfrm>
            </p:grpSpPr>
            <p:sp>
              <p:nvSpPr>
                <p:cNvPr id="594" name="Google Shape;8440;p74">
                  <a:extLst>
                    <a:ext uri="{FF2B5EF4-FFF2-40B4-BE49-F238E27FC236}">
                      <a16:creationId xmlns:a16="http://schemas.microsoft.com/office/drawing/2014/main" id="{4CA61E03-7A7E-74D7-EBA2-B586453CDC25}"/>
                    </a:ext>
                  </a:extLst>
                </p:cNvPr>
                <p:cNvSpPr/>
                <p:nvPr/>
              </p:nvSpPr>
              <p:spPr>
                <a:xfrm>
                  <a:off x="5490144" y="3482892"/>
                  <a:ext cx="58995" cy="4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01" h="630" fill="none" extrusionOk="0">
                      <a:moveTo>
                        <a:pt x="0" y="630"/>
                      </a:moveTo>
                      <a:lnTo>
                        <a:pt x="7500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5" name="Google Shape;8441;p74">
                  <a:extLst>
                    <a:ext uri="{FF2B5EF4-FFF2-40B4-BE49-F238E27FC236}">
                      <a16:creationId xmlns:a16="http://schemas.microsoft.com/office/drawing/2014/main" id="{1F33203E-CA64-7BCB-3277-797A91A2755C}"/>
                    </a:ext>
                  </a:extLst>
                </p:cNvPr>
                <p:cNvSpPr/>
                <p:nvPr/>
              </p:nvSpPr>
              <p:spPr>
                <a:xfrm>
                  <a:off x="5490616" y="3482892"/>
                  <a:ext cx="66137" cy="773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09" h="9836" fill="none" extrusionOk="0">
                      <a:moveTo>
                        <a:pt x="1" y="1"/>
                      </a:moveTo>
                      <a:lnTo>
                        <a:pt x="8408" y="9835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596" name="Google Shape;8442;p74">
                  <a:extLst>
                    <a:ext uri="{FF2B5EF4-FFF2-40B4-BE49-F238E27FC236}">
                      <a16:creationId xmlns:a16="http://schemas.microsoft.com/office/drawing/2014/main" id="{CB50E1B8-ECEE-9F31-DD21-BE2F628218DC}"/>
                    </a:ext>
                  </a:extLst>
                </p:cNvPr>
                <p:cNvGrpSpPr/>
                <p:nvPr/>
              </p:nvGrpSpPr>
              <p:grpSpPr>
                <a:xfrm>
                  <a:off x="4579164" y="3203653"/>
                  <a:ext cx="1244833" cy="1020397"/>
                  <a:chOff x="4579164" y="3203653"/>
                  <a:chExt cx="1244833" cy="1020397"/>
                </a:xfrm>
              </p:grpSpPr>
              <p:sp>
                <p:nvSpPr>
                  <p:cNvPr id="597" name="Google Shape;8443;p74">
                    <a:extLst>
                      <a:ext uri="{FF2B5EF4-FFF2-40B4-BE49-F238E27FC236}">
                        <a16:creationId xmlns:a16="http://schemas.microsoft.com/office/drawing/2014/main" id="{4EC3370A-34B6-BCAB-8CAA-3775CEE855B9}"/>
                      </a:ext>
                    </a:extLst>
                  </p:cNvPr>
                  <p:cNvSpPr/>
                  <p:nvPr/>
                </p:nvSpPr>
                <p:spPr>
                  <a:xfrm>
                    <a:off x="4787909" y="3833395"/>
                    <a:ext cx="69267" cy="2226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807" h="2831" fill="none" extrusionOk="0">
                        <a:moveTo>
                          <a:pt x="8806" y="0"/>
                        </a:moveTo>
                        <a:lnTo>
                          <a:pt x="0" y="2831"/>
                        </a:lnTo>
                      </a:path>
                    </a:pathLst>
                  </a:custGeom>
                  <a:noFill/>
                  <a:ln w="1825" cap="flat" cmpd="sng">
                    <a:solidFill>
                      <a:srgbClr val="A5B7C5"/>
                    </a:solidFill>
                    <a:prstDash val="solid"/>
                    <a:miter lim="12096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98" name="Google Shape;8444;p74">
                    <a:extLst>
                      <a:ext uri="{FF2B5EF4-FFF2-40B4-BE49-F238E27FC236}">
                        <a16:creationId xmlns:a16="http://schemas.microsoft.com/office/drawing/2014/main" id="{035955F6-7A34-AE13-1904-03F6F5AA297C}"/>
                      </a:ext>
                    </a:extLst>
                  </p:cNvPr>
                  <p:cNvSpPr/>
                  <p:nvPr/>
                </p:nvSpPr>
                <p:spPr>
                  <a:xfrm>
                    <a:off x="4857263" y="3819695"/>
                    <a:ext cx="69936" cy="1418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892" h="1803" fill="none" extrusionOk="0">
                        <a:moveTo>
                          <a:pt x="1" y="1803"/>
                        </a:moveTo>
                        <a:lnTo>
                          <a:pt x="8892" y="0"/>
                        </a:lnTo>
                      </a:path>
                    </a:pathLst>
                  </a:custGeom>
                  <a:noFill/>
                  <a:ln w="1825" cap="flat" cmpd="sng">
                    <a:solidFill>
                      <a:srgbClr val="A5B7C5"/>
                    </a:solidFill>
                    <a:prstDash val="solid"/>
                    <a:miter lim="12096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599" name="Google Shape;8445;p74">
                    <a:extLst>
                      <a:ext uri="{FF2B5EF4-FFF2-40B4-BE49-F238E27FC236}">
                        <a16:creationId xmlns:a16="http://schemas.microsoft.com/office/drawing/2014/main" id="{BD0B4A3D-295B-758F-3532-9EA036DCA6CF}"/>
                      </a:ext>
                    </a:extLst>
                  </p:cNvPr>
                  <p:cNvGrpSpPr/>
                  <p:nvPr/>
                </p:nvGrpSpPr>
                <p:grpSpPr>
                  <a:xfrm>
                    <a:off x="4579164" y="3203653"/>
                    <a:ext cx="1244833" cy="1020397"/>
                    <a:chOff x="4579164" y="3203653"/>
                    <a:chExt cx="1244833" cy="1020397"/>
                  </a:xfrm>
                </p:grpSpPr>
                <p:sp>
                  <p:nvSpPr>
                    <p:cNvPr id="600" name="Google Shape;8446;p74">
                      <a:extLst>
                        <a:ext uri="{FF2B5EF4-FFF2-40B4-BE49-F238E27FC236}">
                          <a16:creationId xmlns:a16="http://schemas.microsoft.com/office/drawing/2014/main" id="{2A44350C-ABFD-9180-D0E2-505EA5123A3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930329" y="3363965"/>
                      <a:ext cx="23894" cy="10276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038" h="13066" fill="none" extrusionOk="0">
                          <a:moveTo>
                            <a:pt x="3037" y="13065"/>
                          </a:moveTo>
                          <a:lnTo>
                            <a:pt x="1" y="1"/>
                          </a:lnTo>
                        </a:path>
                      </a:pathLst>
                    </a:custGeom>
                    <a:noFill/>
                    <a:ln w="1825" cap="flat" cmpd="sng">
                      <a:solidFill>
                        <a:srgbClr val="A5B7C5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01" name="Google Shape;8447;p74">
                      <a:extLst>
                        <a:ext uri="{FF2B5EF4-FFF2-40B4-BE49-F238E27FC236}">
                          <a16:creationId xmlns:a16="http://schemas.microsoft.com/office/drawing/2014/main" id="{B108869D-F5F1-D793-62E8-31198F24D0B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849846" y="3385948"/>
                      <a:ext cx="104085" cy="7925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234" h="10077" fill="none" extrusionOk="0">
                          <a:moveTo>
                            <a:pt x="0" y="0"/>
                          </a:moveTo>
                          <a:lnTo>
                            <a:pt x="13234" y="10077"/>
                          </a:lnTo>
                        </a:path>
                      </a:pathLst>
                    </a:custGeom>
                    <a:noFill/>
                    <a:ln w="1825" cap="flat" cmpd="sng">
                      <a:solidFill>
                        <a:srgbClr val="A5B7C5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02" name="Google Shape;8448;p74">
                      <a:extLst>
                        <a:ext uri="{FF2B5EF4-FFF2-40B4-BE49-F238E27FC236}">
                          <a16:creationId xmlns:a16="http://schemas.microsoft.com/office/drawing/2014/main" id="{240E9857-6174-77BF-A5AF-F1AB4C48278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849650" y="3306598"/>
                      <a:ext cx="45869" cy="7935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832" h="10090" fill="none" extrusionOk="0">
                          <a:moveTo>
                            <a:pt x="5831" y="0"/>
                          </a:moveTo>
                          <a:lnTo>
                            <a:pt x="1" y="10089"/>
                          </a:lnTo>
                        </a:path>
                      </a:pathLst>
                    </a:custGeom>
                    <a:noFill/>
                    <a:ln w="1825" cap="flat" cmpd="sng">
                      <a:solidFill>
                        <a:srgbClr val="A5B7C5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03" name="Google Shape;8449;p74">
                      <a:extLst>
                        <a:ext uri="{FF2B5EF4-FFF2-40B4-BE49-F238E27FC236}">
                          <a16:creationId xmlns:a16="http://schemas.microsoft.com/office/drawing/2014/main" id="{724EDBF7-9D32-44C5-1811-5E5FB6B7CD1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849650" y="3361299"/>
                      <a:ext cx="84305" cy="2465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0719" h="3135" fill="none" extrusionOk="0">
                          <a:moveTo>
                            <a:pt x="1" y="3134"/>
                          </a:moveTo>
                          <a:lnTo>
                            <a:pt x="10719" y="1"/>
                          </a:lnTo>
                        </a:path>
                      </a:pathLst>
                    </a:custGeom>
                    <a:noFill/>
                    <a:ln w="1825" cap="flat" cmpd="sng">
                      <a:solidFill>
                        <a:srgbClr val="A5B7C5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04" name="Google Shape;8450;p74">
                      <a:extLst>
                        <a:ext uri="{FF2B5EF4-FFF2-40B4-BE49-F238E27FC236}">
                          <a16:creationId xmlns:a16="http://schemas.microsoft.com/office/drawing/2014/main" id="{5D2A1133-7484-7541-CC1E-DACAE1F5EF9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789616" y="3306598"/>
                      <a:ext cx="19702" cy="5470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505" h="6956" fill="none" extrusionOk="0">
                          <a:moveTo>
                            <a:pt x="2505" y="6956"/>
                          </a:moveTo>
                          <a:lnTo>
                            <a:pt x="1" y="0"/>
                          </a:lnTo>
                        </a:path>
                      </a:pathLst>
                    </a:custGeom>
                    <a:noFill/>
                    <a:ln w="1825" cap="flat" cmpd="sng">
                      <a:solidFill>
                        <a:srgbClr val="A5B7C5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05" name="Google Shape;8451;p74">
                      <a:extLst>
                        <a:ext uri="{FF2B5EF4-FFF2-40B4-BE49-F238E27FC236}">
                          <a16:creationId xmlns:a16="http://schemas.microsoft.com/office/drawing/2014/main" id="{A0F5021C-4776-10B5-CFE4-8CDFC8A1EE5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738242" y="3357500"/>
                      <a:ext cx="74883" cy="1028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521" h="1307" fill="none" extrusionOk="0">
                          <a:moveTo>
                            <a:pt x="1" y="1307"/>
                          </a:moveTo>
                          <a:lnTo>
                            <a:pt x="9521" y="0"/>
                          </a:lnTo>
                        </a:path>
                      </a:pathLst>
                    </a:custGeom>
                    <a:noFill/>
                    <a:ln w="1825" cap="flat" cmpd="sng">
                      <a:solidFill>
                        <a:srgbClr val="A5B7C5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06" name="Google Shape;8452;p74">
                      <a:extLst>
                        <a:ext uri="{FF2B5EF4-FFF2-40B4-BE49-F238E27FC236}">
                          <a16:creationId xmlns:a16="http://schemas.microsoft.com/office/drawing/2014/main" id="{18D7EBD2-78BF-6534-45BB-9C37D5D05B1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710274" y="3357500"/>
                      <a:ext cx="99044" cy="6355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593" h="8081" fill="none" extrusionOk="0">
                          <a:moveTo>
                            <a:pt x="0" y="8081"/>
                          </a:moveTo>
                          <a:lnTo>
                            <a:pt x="12593" y="0"/>
                          </a:lnTo>
                        </a:path>
                      </a:pathLst>
                    </a:custGeom>
                    <a:noFill/>
                    <a:ln w="1825" cap="flat" cmpd="sng">
                      <a:solidFill>
                        <a:srgbClr val="A5B7C5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07" name="Google Shape;8453;p74">
                      <a:extLst>
                        <a:ext uri="{FF2B5EF4-FFF2-40B4-BE49-F238E27FC236}">
                          <a16:creationId xmlns:a16="http://schemas.microsoft.com/office/drawing/2014/main" id="{14935F80-31BF-B6A5-5DB8-FBAC1F6C595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809310" y="3306598"/>
                      <a:ext cx="87443" cy="5091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118" h="6473" fill="none" extrusionOk="0">
                          <a:moveTo>
                            <a:pt x="1" y="6472"/>
                          </a:moveTo>
                          <a:lnTo>
                            <a:pt x="11118" y="0"/>
                          </a:lnTo>
                        </a:path>
                      </a:pathLst>
                    </a:custGeom>
                    <a:noFill/>
                    <a:ln w="1825" cap="flat" cmpd="sng">
                      <a:solidFill>
                        <a:srgbClr val="A5B7C5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grpSp>
                  <p:nvGrpSpPr>
                    <p:cNvPr id="608" name="Google Shape;8454;p74">
                      <a:extLst>
                        <a:ext uri="{FF2B5EF4-FFF2-40B4-BE49-F238E27FC236}">
                          <a16:creationId xmlns:a16="http://schemas.microsoft.com/office/drawing/2014/main" id="{E5D1EC3F-D2BB-DE53-3D9C-EE095F4C216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579164" y="3203653"/>
                      <a:ext cx="1244833" cy="1020397"/>
                      <a:chOff x="4579164" y="3203653"/>
                      <a:chExt cx="1244833" cy="1020397"/>
                    </a:xfrm>
                  </p:grpSpPr>
                  <p:sp>
                    <p:nvSpPr>
                      <p:cNvPr id="609" name="Google Shape;8455;p74">
                        <a:extLst>
                          <a:ext uri="{FF2B5EF4-FFF2-40B4-BE49-F238E27FC236}">
                            <a16:creationId xmlns:a16="http://schemas.microsoft.com/office/drawing/2014/main" id="{E3388EA6-033A-5D0B-E0E1-F23BE6DFF5C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617986" y="3614284"/>
                        <a:ext cx="53002" cy="21031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6739" h="2674" fill="none" extrusionOk="0">
                            <a:moveTo>
                              <a:pt x="0" y="0"/>
                            </a:moveTo>
                            <a:lnTo>
                              <a:pt x="6738" y="2674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610" name="Google Shape;8456;p74">
                        <a:extLst>
                          <a:ext uri="{FF2B5EF4-FFF2-40B4-BE49-F238E27FC236}">
                            <a16:creationId xmlns:a16="http://schemas.microsoft.com/office/drawing/2014/main" id="{51421842-24A0-DA0C-5933-8D53E16617B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624545" y="3589069"/>
                        <a:ext cx="43682" cy="6318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554" h="8033" fill="none" extrusionOk="0">
                            <a:moveTo>
                              <a:pt x="1" y="8033"/>
                            </a:moveTo>
                            <a:lnTo>
                              <a:pt x="5553" y="1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611" name="Google Shape;8457;p74">
                        <a:extLst>
                          <a:ext uri="{FF2B5EF4-FFF2-40B4-BE49-F238E27FC236}">
                            <a16:creationId xmlns:a16="http://schemas.microsoft.com/office/drawing/2014/main" id="{0A28B5DC-7F5F-17DD-45CF-EC8363E7ED9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668220" y="3517907"/>
                        <a:ext cx="112178" cy="7117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4263" h="9049" fill="none" extrusionOk="0">
                            <a:moveTo>
                              <a:pt x="0" y="9049"/>
                            </a:moveTo>
                            <a:lnTo>
                              <a:pt x="14262" y="0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612" name="Google Shape;8458;p74">
                        <a:extLst>
                          <a:ext uri="{FF2B5EF4-FFF2-40B4-BE49-F238E27FC236}">
                            <a16:creationId xmlns:a16="http://schemas.microsoft.com/office/drawing/2014/main" id="{5F9B1895-8CC0-2FC9-99D3-1D4F30CF08A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706562" y="3516766"/>
                        <a:ext cx="77455" cy="79924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9848" h="10162" fill="none" extrusionOk="0">
                            <a:moveTo>
                              <a:pt x="0" y="10161"/>
                            </a:moveTo>
                            <a:lnTo>
                              <a:pt x="9847" y="0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613" name="Google Shape;8459;p74">
                        <a:extLst>
                          <a:ext uri="{FF2B5EF4-FFF2-40B4-BE49-F238E27FC236}">
                            <a16:creationId xmlns:a16="http://schemas.microsoft.com/office/drawing/2014/main" id="{80286957-111A-8018-7624-35A67773129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763646" y="3516766"/>
                        <a:ext cx="20370" cy="52806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590" h="6714" fill="none" extrusionOk="0">
                            <a:moveTo>
                              <a:pt x="0" y="6714"/>
                            </a:moveTo>
                            <a:lnTo>
                              <a:pt x="2589" y="0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614" name="Google Shape;8460;p74">
                        <a:extLst>
                          <a:ext uri="{FF2B5EF4-FFF2-40B4-BE49-F238E27FC236}">
                            <a16:creationId xmlns:a16="http://schemas.microsoft.com/office/drawing/2014/main" id="{8A04B922-9EAB-9320-C486-398E5BA48A1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783151" y="3520565"/>
                        <a:ext cx="45861" cy="97432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831" h="12388" fill="none" extrusionOk="0">
                            <a:moveTo>
                              <a:pt x="5831" y="12388"/>
                            </a:moveTo>
                            <a:lnTo>
                              <a:pt x="0" y="1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615" name="Google Shape;8461;p74">
                        <a:extLst>
                          <a:ext uri="{FF2B5EF4-FFF2-40B4-BE49-F238E27FC236}">
                            <a16:creationId xmlns:a16="http://schemas.microsoft.com/office/drawing/2014/main" id="{62D1E572-C965-827E-A570-5AA6239F576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738242" y="3483175"/>
                        <a:ext cx="44917" cy="37398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711" h="4755" fill="none" extrusionOk="0">
                            <a:moveTo>
                              <a:pt x="1" y="1"/>
                            </a:moveTo>
                            <a:lnTo>
                              <a:pt x="5710" y="4755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616" name="Google Shape;8462;p74">
                        <a:extLst>
                          <a:ext uri="{FF2B5EF4-FFF2-40B4-BE49-F238E27FC236}">
                            <a16:creationId xmlns:a16="http://schemas.microsoft.com/office/drawing/2014/main" id="{3B23DA3A-CBAB-8C8E-5D4C-83069C8444E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704941" y="3501823"/>
                        <a:ext cx="78217" cy="1875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9945" h="2384" fill="none" extrusionOk="0">
                            <a:moveTo>
                              <a:pt x="1" y="1"/>
                            </a:moveTo>
                            <a:lnTo>
                              <a:pt x="9944" y="2384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617" name="Google Shape;8463;p74">
                        <a:extLst>
                          <a:ext uri="{FF2B5EF4-FFF2-40B4-BE49-F238E27FC236}">
                            <a16:creationId xmlns:a16="http://schemas.microsoft.com/office/drawing/2014/main" id="{A5E31274-BC55-473E-266D-D8CA7172A6F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668220" y="3520565"/>
                        <a:ext cx="115796" cy="19324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4723" h="2457" fill="none" extrusionOk="0">
                            <a:moveTo>
                              <a:pt x="0" y="2457"/>
                            </a:moveTo>
                            <a:lnTo>
                              <a:pt x="14722" y="1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618" name="Google Shape;8464;p74">
                        <a:extLst>
                          <a:ext uri="{FF2B5EF4-FFF2-40B4-BE49-F238E27FC236}">
                            <a16:creationId xmlns:a16="http://schemas.microsoft.com/office/drawing/2014/main" id="{0B0AC85F-3B22-7A37-298B-8CEF18C4524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813117" y="3462915"/>
                        <a:ext cx="40347" cy="51193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130" h="6509" fill="none" extrusionOk="0">
                            <a:moveTo>
                              <a:pt x="5130" y="6508"/>
                            </a:moveTo>
                            <a:lnTo>
                              <a:pt x="1" y="0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619" name="Google Shape;8465;p74">
                        <a:extLst>
                          <a:ext uri="{FF2B5EF4-FFF2-40B4-BE49-F238E27FC236}">
                            <a16:creationId xmlns:a16="http://schemas.microsoft.com/office/drawing/2014/main" id="{22304B63-9762-B337-E0DD-57907A173BF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787807" y="3462915"/>
                        <a:ext cx="25317" cy="5500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219" h="6993" fill="none" extrusionOk="0">
                            <a:moveTo>
                              <a:pt x="1" y="6992"/>
                            </a:moveTo>
                            <a:lnTo>
                              <a:pt x="3219" y="0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620" name="Google Shape;8466;p74">
                        <a:extLst>
                          <a:ext uri="{FF2B5EF4-FFF2-40B4-BE49-F238E27FC236}">
                            <a16:creationId xmlns:a16="http://schemas.microsoft.com/office/drawing/2014/main" id="{CA8249AD-C376-FF8D-D304-4CDA84E647D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781342" y="3514100"/>
                        <a:ext cx="72311" cy="6953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9194" h="884" fill="none" extrusionOk="0">
                            <a:moveTo>
                              <a:pt x="0" y="883"/>
                            </a:moveTo>
                            <a:lnTo>
                              <a:pt x="9194" y="0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621" name="Google Shape;8467;p74">
                        <a:extLst>
                          <a:ext uri="{FF2B5EF4-FFF2-40B4-BE49-F238E27FC236}">
                            <a16:creationId xmlns:a16="http://schemas.microsoft.com/office/drawing/2014/main" id="{8D156221-74A7-712D-BD1A-A9F3A1EEA9E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853645" y="3514100"/>
                        <a:ext cx="26175" cy="59184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328" h="7525" fill="none" extrusionOk="0">
                            <a:moveTo>
                              <a:pt x="1" y="0"/>
                            </a:moveTo>
                            <a:lnTo>
                              <a:pt x="3328" y="7525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622" name="Google Shape;8468;p74">
                        <a:extLst>
                          <a:ext uri="{FF2B5EF4-FFF2-40B4-BE49-F238E27FC236}">
                            <a16:creationId xmlns:a16="http://schemas.microsoft.com/office/drawing/2014/main" id="{AD0C8252-48F2-C3B4-9D31-CEA6FEFF66E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827392" y="3514100"/>
                        <a:ext cx="26261" cy="100381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339" h="12763" fill="none" extrusionOk="0">
                            <a:moveTo>
                              <a:pt x="3339" y="0"/>
                            </a:moveTo>
                            <a:lnTo>
                              <a:pt x="0" y="12762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grpSp>
                    <p:nvGrpSpPr>
                      <p:cNvPr id="623" name="Google Shape;8469;p74">
                        <a:extLst>
                          <a:ext uri="{FF2B5EF4-FFF2-40B4-BE49-F238E27FC236}">
                            <a16:creationId xmlns:a16="http://schemas.microsoft.com/office/drawing/2014/main" id="{32139DFF-00C5-A5E3-F038-A57D9B2FCFC3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4579164" y="3203653"/>
                        <a:ext cx="1244833" cy="1020397"/>
                        <a:chOff x="4579164" y="3203653"/>
                        <a:chExt cx="1244833" cy="1020397"/>
                      </a:xfrm>
                    </p:grpSpPr>
                    <p:sp>
                      <p:nvSpPr>
                        <p:cNvPr id="624" name="Google Shape;8470;p74">
                          <a:extLst>
                            <a:ext uri="{FF2B5EF4-FFF2-40B4-BE49-F238E27FC236}">
                              <a16:creationId xmlns:a16="http://schemas.microsoft.com/office/drawing/2014/main" id="{C296FCAD-F7D7-BAAB-8ECA-F4939845B5E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879812" y="3466721"/>
                          <a:ext cx="74411" cy="106563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9461" h="13549" fill="none" extrusionOk="0">
                              <a:moveTo>
                                <a:pt x="1" y="13549"/>
                              </a:moveTo>
                              <a:lnTo>
                                <a:pt x="9460" y="0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625" name="Google Shape;8471;p74">
                          <a:extLst>
                            <a:ext uri="{FF2B5EF4-FFF2-40B4-BE49-F238E27FC236}">
                              <a16:creationId xmlns:a16="http://schemas.microsoft.com/office/drawing/2014/main" id="{C27B633E-6710-45F1-1303-43F754C6EC1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954215" y="3408017"/>
                          <a:ext cx="105989" cy="58712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3476" h="7465" fill="none" extrusionOk="0">
                              <a:moveTo>
                                <a:pt x="0" y="7464"/>
                              </a:moveTo>
                              <a:lnTo>
                                <a:pt x="13476" y="0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626" name="Google Shape;8472;p74">
                          <a:extLst>
                            <a:ext uri="{FF2B5EF4-FFF2-40B4-BE49-F238E27FC236}">
                              <a16:creationId xmlns:a16="http://schemas.microsoft.com/office/drawing/2014/main" id="{F66EEBA0-FA23-E1E3-B956-5D9B4E6C024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953924" y="3465195"/>
                          <a:ext cx="119792" cy="54811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5231" h="6969" fill="none" extrusionOk="0">
                              <a:moveTo>
                                <a:pt x="1" y="1"/>
                              </a:moveTo>
                              <a:lnTo>
                                <a:pt x="15231" y="6968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627" name="Google Shape;8473;p74">
                          <a:extLst>
                            <a:ext uri="{FF2B5EF4-FFF2-40B4-BE49-F238E27FC236}">
                              <a16:creationId xmlns:a16="http://schemas.microsoft.com/office/drawing/2014/main" id="{937F6B42-B472-C438-6018-CE4E07B44348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073708" y="3521045"/>
                          <a:ext cx="26938" cy="71839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3425" h="9134" fill="none" extrusionOk="0">
                              <a:moveTo>
                                <a:pt x="1" y="0"/>
                              </a:moveTo>
                              <a:lnTo>
                                <a:pt x="3424" y="9133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628" name="Google Shape;8474;p74">
                          <a:extLst>
                            <a:ext uri="{FF2B5EF4-FFF2-40B4-BE49-F238E27FC236}">
                              <a16:creationId xmlns:a16="http://schemas.microsoft.com/office/drawing/2014/main" id="{45C7FB51-03A8-E91F-84B1-C10CF7B2D45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100637" y="3586309"/>
                          <a:ext cx="26741" cy="81167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3400" h="10320" fill="none" extrusionOk="0">
                              <a:moveTo>
                                <a:pt x="3399" y="10319"/>
                              </a:moveTo>
                              <a:lnTo>
                                <a:pt x="0" y="1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629" name="Google Shape;8475;p74">
                          <a:extLst>
                            <a:ext uri="{FF2B5EF4-FFF2-40B4-BE49-F238E27FC236}">
                              <a16:creationId xmlns:a16="http://schemas.microsoft.com/office/drawing/2014/main" id="{42C08BFD-F4A0-8F94-5DA1-02BABF361DA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088549" y="3252840"/>
                          <a:ext cx="693968" cy="520624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88235" h="66195" fill="none" extrusionOk="0">
                              <a:moveTo>
                                <a:pt x="1" y="63509"/>
                              </a:moveTo>
                              <a:lnTo>
                                <a:pt x="1537" y="42400"/>
                              </a:lnTo>
                              <a:lnTo>
                                <a:pt x="10077" y="22210"/>
                              </a:lnTo>
                              <a:cubicBezTo>
                                <a:pt x="10077" y="22210"/>
                                <a:pt x="14202" y="33218"/>
                                <a:pt x="14202" y="32384"/>
                              </a:cubicBezTo>
                              <a:cubicBezTo>
                                <a:pt x="14202" y="31561"/>
                                <a:pt x="26009" y="8976"/>
                                <a:pt x="26009" y="8976"/>
                              </a:cubicBezTo>
                              <a:lnTo>
                                <a:pt x="33618" y="31077"/>
                              </a:lnTo>
                              <a:lnTo>
                                <a:pt x="15025" y="46779"/>
                              </a:lnTo>
                              <a:lnTo>
                                <a:pt x="36037" y="48944"/>
                              </a:lnTo>
                              <a:lnTo>
                                <a:pt x="27557" y="58863"/>
                              </a:lnTo>
                              <a:lnTo>
                                <a:pt x="40803" y="66194"/>
                              </a:lnTo>
                              <a:lnTo>
                                <a:pt x="43586" y="48448"/>
                              </a:lnTo>
                              <a:lnTo>
                                <a:pt x="51122" y="29734"/>
                              </a:lnTo>
                              <a:lnTo>
                                <a:pt x="49670" y="16694"/>
                              </a:lnTo>
                              <a:lnTo>
                                <a:pt x="65263" y="21376"/>
                              </a:lnTo>
                              <a:lnTo>
                                <a:pt x="68819" y="9448"/>
                              </a:lnTo>
                              <a:lnTo>
                                <a:pt x="66098" y="1"/>
                              </a:lnTo>
                              <a:lnTo>
                                <a:pt x="88235" y="20069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630" name="Google Shape;8476;p74">
                          <a:extLst>
                            <a:ext uri="{FF2B5EF4-FFF2-40B4-BE49-F238E27FC236}">
                              <a16:creationId xmlns:a16="http://schemas.microsoft.com/office/drawing/2014/main" id="{4805EC0A-FFE3-964A-03C2-8C9FCC7F1DB8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060203" y="3203653"/>
                          <a:ext cx="544588" cy="316354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69242" h="40223" fill="none" extrusionOk="0">
                              <a:moveTo>
                                <a:pt x="69242" y="6255"/>
                              </a:moveTo>
                              <a:lnTo>
                                <a:pt x="53274" y="22948"/>
                              </a:lnTo>
                              <a:lnTo>
                                <a:pt x="45532" y="5432"/>
                              </a:lnTo>
                              <a:lnTo>
                                <a:pt x="29613" y="14747"/>
                              </a:lnTo>
                              <a:lnTo>
                                <a:pt x="28790" y="1"/>
                              </a:lnTo>
                              <a:lnTo>
                                <a:pt x="13500" y="28912"/>
                              </a:lnTo>
                              <a:lnTo>
                                <a:pt x="4306" y="13089"/>
                              </a:lnTo>
                              <a:lnTo>
                                <a:pt x="0" y="25984"/>
                              </a:lnTo>
                              <a:lnTo>
                                <a:pt x="1718" y="40222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631" name="Google Shape;8477;p74">
                          <a:extLst>
                            <a:ext uri="{FF2B5EF4-FFF2-40B4-BE49-F238E27FC236}">
                              <a16:creationId xmlns:a16="http://schemas.microsoft.com/office/drawing/2014/main" id="{AE90BD6F-9794-5B64-6D2E-6F8338D279D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127371" y="3507533"/>
                          <a:ext cx="124739" cy="267835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5860" h="34054" fill="none" extrusionOk="0">
                              <a:moveTo>
                                <a:pt x="9266" y="1"/>
                              </a:moveTo>
                              <a:lnTo>
                                <a:pt x="10101" y="14396"/>
                              </a:lnTo>
                              <a:lnTo>
                                <a:pt x="15859" y="34053"/>
                              </a:lnTo>
                              <a:lnTo>
                                <a:pt x="0" y="19851"/>
                              </a:lnTo>
                              <a:lnTo>
                                <a:pt x="1234" y="33642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632" name="Google Shape;8478;p74">
                          <a:extLst>
                            <a:ext uri="{FF2B5EF4-FFF2-40B4-BE49-F238E27FC236}">
                              <a16:creationId xmlns:a16="http://schemas.microsoft.com/office/drawing/2014/main" id="{AC73309C-0624-450D-D1D7-F59FA0559D0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100637" y="3507533"/>
                          <a:ext cx="99618" cy="78784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2666" h="10017" fill="none" extrusionOk="0">
                              <a:moveTo>
                                <a:pt x="0" y="10017"/>
                              </a:moveTo>
                              <a:lnTo>
                                <a:pt x="12665" y="1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633" name="Google Shape;8479;p74">
                          <a:extLst>
                            <a:ext uri="{FF2B5EF4-FFF2-40B4-BE49-F238E27FC236}">
                              <a16:creationId xmlns:a16="http://schemas.microsoft.com/office/drawing/2014/main" id="{B485CFD6-B4D7-861D-528A-E77DAD3BA63F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200248" y="3501068"/>
                          <a:ext cx="156514" cy="6473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9900" h="823" fill="none" extrusionOk="0">
                              <a:moveTo>
                                <a:pt x="0" y="823"/>
                              </a:moveTo>
                              <a:lnTo>
                                <a:pt x="19900" y="0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634" name="Google Shape;8480;p74">
                          <a:extLst>
                            <a:ext uri="{FF2B5EF4-FFF2-40B4-BE49-F238E27FC236}">
                              <a16:creationId xmlns:a16="http://schemas.microsoft.com/office/drawing/2014/main" id="{74003234-1EF3-9CA4-66FE-07597D18EF50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127371" y="3507533"/>
                          <a:ext cx="72885" cy="155853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9267" h="19816" fill="none" extrusionOk="0">
                              <a:moveTo>
                                <a:pt x="9266" y="1"/>
                              </a:moveTo>
                              <a:lnTo>
                                <a:pt x="0" y="19815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635" name="Google Shape;8481;p74">
                          <a:extLst>
                            <a:ext uri="{FF2B5EF4-FFF2-40B4-BE49-F238E27FC236}">
                              <a16:creationId xmlns:a16="http://schemas.microsoft.com/office/drawing/2014/main" id="{B99A21C6-B335-B8A2-5698-09AE6830898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352947" y="3384139"/>
                          <a:ext cx="126265" cy="117692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6054" h="14964" fill="none" extrusionOk="0">
                              <a:moveTo>
                                <a:pt x="1" y="14964"/>
                              </a:moveTo>
                              <a:lnTo>
                                <a:pt x="16053" y="0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636" name="Google Shape;8482;p74">
                          <a:extLst>
                            <a:ext uri="{FF2B5EF4-FFF2-40B4-BE49-F238E27FC236}">
                              <a16:creationId xmlns:a16="http://schemas.microsoft.com/office/drawing/2014/main" id="{08D6DA58-6546-48F4-55E0-78E2B01DC1FA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356753" y="3246375"/>
                          <a:ext cx="61567" cy="254700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7828" h="32384" fill="none" extrusionOk="0">
                              <a:moveTo>
                                <a:pt x="1" y="32383"/>
                              </a:moveTo>
                              <a:lnTo>
                                <a:pt x="7827" y="0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637" name="Google Shape;8483;p74">
                          <a:extLst>
                            <a:ext uri="{FF2B5EF4-FFF2-40B4-BE49-F238E27FC236}">
                              <a16:creationId xmlns:a16="http://schemas.microsoft.com/office/drawing/2014/main" id="{5ECDC982-6B55-607C-7DF0-CFD2CAA1CCE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352947" y="3486698"/>
                          <a:ext cx="141483" cy="10571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7989" h="1344" fill="none" extrusionOk="0">
                              <a:moveTo>
                                <a:pt x="1" y="1343"/>
                              </a:moveTo>
                              <a:lnTo>
                                <a:pt x="17989" y="0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638" name="Google Shape;8484;p74">
                          <a:extLst>
                            <a:ext uri="{FF2B5EF4-FFF2-40B4-BE49-F238E27FC236}">
                              <a16:creationId xmlns:a16="http://schemas.microsoft.com/office/drawing/2014/main" id="{C93E881C-9173-3DEA-DAB5-813B5372839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353898" y="3501068"/>
                          <a:ext cx="18089" cy="136725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2300" h="17384" fill="none" extrusionOk="0">
                              <a:moveTo>
                                <a:pt x="1" y="0"/>
                              </a:moveTo>
                              <a:lnTo>
                                <a:pt x="2299" y="17383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639" name="Google Shape;8485;p74">
                          <a:extLst>
                            <a:ext uri="{FF2B5EF4-FFF2-40B4-BE49-F238E27FC236}">
                              <a16:creationId xmlns:a16="http://schemas.microsoft.com/office/drawing/2014/main" id="{E49F8CCA-C8AB-4365-C479-02C8CDCA295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206721" y="3620749"/>
                          <a:ext cx="102379" cy="98863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3017" h="12570" fill="none" extrusionOk="0">
                              <a:moveTo>
                                <a:pt x="0" y="1"/>
                              </a:moveTo>
                              <a:lnTo>
                                <a:pt x="13016" y="12569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640" name="Google Shape;8486;p74">
                          <a:extLst>
                            <a:ext uri="{FF2B5EF4-FFF2-40B4-BE49-F238E27FC236}">
                              <a16:creationId xmlns:a16="http://schemas.microsoft.com/office/drawing/2014/main" id="{878C6B38-A4A4-DE02-18E7-2CA930C61CE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293102" y="3715798"/>
                          <a:ext cx="15997" cy="101238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2034" h="12872" fill="none" extrusionOk="0">
                              <a:moveTo>
                                <a:pt x="2033" y="0"/>
                              </a:moveTo>
                              <a:lnTo>
                                <a:pt x="1" y="12871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641" name="Google Shape;8487;p74">
                          <a:extLst>
                            <a:ext uri="{FF2B5EF4-FFF2-40B4-BE49-F238E27FC236}">
                              <a16:creationId xmlns:a16="http://schemas.microsoft.com/office/drawing/2014/main" id="{35E02C10-107E-63D8-90C3-BC31D45FCB5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127371" y="3659854"/>
                          <a:ext cx="92862" cy="134539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1807" h="17106" fill="none" extrusionOk="0">
                              <a:moveTo>
                                <a:pt x="11807" y="17105"/>
                              </a:moveTo>
                              <a:lnTo>
                                <a:pt x="0" y="1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642" name="Google Shape;8488;p74">
                          <a:extLst>
                            <a:ext uri="{FF2B5EF4-FFF2-40B4-BE49-F238E27FC236}">
                              <a16:creationId xmlns:a16="http://schemas.microsoft.com/office/drawing/2014/main" id="{D4E6240D-6E74-F1A5-D332-89521588C2A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479203" y="3327149"/>
                          <a:ext cx="150615" cy="56998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9150" h="7247" fill="none" extrusionOk="0">
                              <a:moveTo>
                                <a:pt x="19149" y="0"/>
                              </a:moveTo>
                              <a:lnTo>
                                <a:pt x="0" y="7246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643" name="Google Shape;8489;p74">
                          <a:extLst>
                            <a:ext uri="{FF2B5EF4-FFF2-40B4-BE49-F238E27FC236}">
                              <a16:creationId xmlns:a16="http://schemas.microsoft.com/office/drawing/2014/main" id="{F8DB6F58-31E4-BE83-ADD0-E5C59AE1E24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371980" y="3633790"/>
                          <a:ext cx="59373" cy="4003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7549" h="509" fill="none" extrusionOk="0">
                              <a:moveTo>
                                <a:pt x="0" y="508"/>
                              </a:moveTo>
                              <a:lnTo>
                                <a:pt x="7549" y="0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644" name="Google Shape;8490;p74">
                          <a:extLst>
                            <a:ext uri="{FF2B5EF4-FFF2-40B4-BE49-F238E27FC236}">
                              <a16:creationId xmlns:a16="http://schemas.microsoft.com/office/drawing/2014/main" id="{9B4EBD70-0CC2-C1D6-C0C4-386A5B51EFD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352947" y="3497261"/>
                          <a:ext cx="78406" cy="136536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9969" h="17360" fill="none" extrusionOk="0">
                              <a:moveTo>
                                <a:pt x="9969" y="17359"/>
                              </a:moveTo>
                              <a:lnTo>
                                <a:pt x="1" y="0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645" name="Google Shape;8491;p74">
                          <a:extLst>
                            <a:ext uri="{FF2B5EF4-FFF2-40B4-BE49-F238E27FC236}">
                              <a16:creationId xmlns:a16="http://schemas.microsoft.com/office/drawing/2014/main" id="{BA1991CA-6121-6C7E-E900-5FC07AB391C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917296" y="3466721"/>
                          <a:ext cx="40733" cy="122356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5179" h="15557" fill="none" extrusionOk="0">
                              <a:moveTo>
                                <a:pt x="1" y="15557"/>
                              </a:moveTo>
                              <a:lnTo>
                                <a:pt x="5178" y="0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646" name="Google Shape;8492;p74">
                          <a:extLst>
                            <a:ext uri="{FF2B5EF4-FFF2-40B4-BE49-F238E27FC236}">
                              <a16:creationId xmlns:a16="http://schemas.microsoft.com/office/drawing/2014/main" id="{019FF0E7-948B-ECA1-FDF9-A008EBE0B07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060203" y="3408017"/>
                          <a:ext cx="111416" cy="19513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4166" h="2481" fill="none" extrusionOk="0">
                              <a:moveTo>
                                <a:pt x="0" y="0"/>
                              </a:moveTo>
                              <a:lnTo>
                                <a:pt x="14165" y="2480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647" name="Google Shape;8493;p74">
                          <a:extLst>
                            <a:ext uri="{FF2B5EF4-FFF2-40B4-BE49-F238E27FC236}">
                              <a16:creationId xmlns:a16="http://schemas.microsoft.com/office/drawing/2014/main" id="{2AEA4A27-E419-5E44-7EDC-B9264140DC10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127371" y="3620749"/>
                          <a:ext cx="79358" cy="42636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0090" h="5421" fill="none" extrusionOk="0">
                              <a:moveTo>
                                <a:pt x="0" y="5420"/>
                              </a:moveTo>
                              <a:lnTo>
                                <a:pt x="10089" y="1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grpSp>
                      <p:nvGrpSpPr>
                        <p:cNvPr id="648" name="Google Shape;8494;p74">
                          <a:extLst>
                            <a:ext uri="{FF2B5EF4-FFF2-40B4-BE49-F238E27FC236}">
                              <a16:creationId xmlns:a16="http://schemas.microsoft.com/office/drawing/2014/main" id="{7B81594D-306E-4EAC-F2D0-8E6CF13FDDFB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4579164" y="3203653"/>
                          <a:ext cx="1244833" cy="1020397"/>
                          <a:chOff x="4579164" y="3203653"/>
                          <a:chExt cx="1244833" cy="1020397"/>
                        </a:xfrm>
                      </p:grpSpPr>
                      <p:sp>
                        <p:nvSpPr>
                          <p:cNvPr id="650" name="Google Shape;8495;p74">
                            <a:extLst>
                              <a:ext uri="{FF2B5EF4-FFF2-40B4-BE49-F238E27FC236}">
                                <a16:creationId xmlns:a16="http://schemas.microsoft.com/office/drawing/2014/main" id="{DB217149-165B-993A-1CD1-AD98502C35B2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4949551" y="3708185"/>
                            <a:ext cx="37972" cy="3815"/>
                          </a:xfrm>
                          <a:custGeom>
                            <a:avLst/>
                            <a:gdLst/>
                            <a:ahLst/>
                            <a:cxnLst/>
                            <a:rect l="l" t="t" r="r" b="b"/>
                            <a:pathLst>
                              <a:path w="4828" h="485" fill="none" extrusionOk="0">
                                <a:moveTo>
                                  <a:pt x="0" y="1"/>
                                </a:moveTo>
                                <a:lnTo>
                                  <a:pt x="4827" y="485"/>
                                </a:lnTo>
                              </a:path>
                            </a:pathLst>
                          </a:custGeom>
                          <a:noFill/>
                          <a:ln w="1825" cap="flat" cmpd="sng">
                            <a:solidFill>
                              <a:srgbClr val="A5B7C5"/>
                            </a:solidFill>
                            <a:prstDash val="solid"/>
                            <a:miter lim="12096"/>
                            <a:headEnd type="none" w="sm" len="sm"/>
                            <a:tailEnd type="none" w="sm" len="sm"/>
                          </a:ln>
                        </p:spPr>
                        <p:txBody>
                          <a:bodyPr spcFirstLastPara="1" wrap="square" lIns="91425" tIns="91425" rIns="91425" bIns="91425" anchor="ctr" anchorCtr="0">
                            <a:noAutofit/>
                          </a:bodyPr>
                          <a:lstStyle/>
                          <a:p>
                            <a:pPr marL="0" lvl="0" indent="0" algn="l" rtl="0"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None/>
                            </a:pPr>
                            <a:endParaRPr/>
                          </a:p>
                        </p:txBody>
                      </p:sp>
                      <p:grpSp>
                        <p:nvGrpSpPr>
                          <p:cNvPr id="651" name="Google Shape;8496;p74">
                            <a:extLst>
                              <a:ext uri="{FF2B5EF4-FFF2-40B4-BE49-F238E27FC236}">
                                <a16:creationId xmlns:a16="http://schemas.microsoft.com/office/drawing/2014/main" id="{BABD27B7-80AD-3F0A-8A72-3B5534419AD9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4579164" y="3203653"/>
                            <a:ext cx="1244833" cy="1020397"/>
                            <a:chOff x="4579164" y="3203653"/>
                            <a:chExt cx="1244833" cy="1020397"/>
                          </a:xfrm>
                        </p:grpSpPr>
                        <p:sp>
                          <p:nvSpPr>
                            <p:cNvPr id="652" name="Google Shape;8497;p74">
                              <a:extLst>
                                <a:ext uri="{FF2B5EF4-FFF2-40B4-BE49-F238E27FC236}">
                                  <a16:creationId xmlns:a16="http://schemas.microsoft.com/office/drawing/2014/main" id="{E2B8E368-6410-D896-FEA7-CFF9BE310FFD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4953357" y="3586309"/>
                              <a:ext cx="147288" cy="121884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18727" h="15497" fill="none" extrusionOk="0">
                                  <a:moveTo>
                                    <a:pt x="18726" y="1"/>
                                  </a:moveTo>
                                  <a:lnTo>
                                    <a:pt x="0" y="15497"/>
                                  </a:lnTo>
                                </a:path>
                              </a:pathLst>
                            </a:custGeom>
                            <a:noFill/>
                            <a:ln w="1825" cap="flat" cmpd="sng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653" name="Google Shape;8498;p74">
                              <a:extLst>
                                <a:ext uri="{FF2B5EF4-FFF2-40B4-BE49-F238E27FC236}">
                                  <a16:creationId xmlns:a16="http://schemas.microsoft.com/office/drawing/2014/main" id="{15586B76-6F84-EB48-FCC5-3F53CB491C24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4987515" y="3592876"/>
                              <a:ext cx="113130" cy="119123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14384" h="15146" fill="none" extrusionOk="0">
                                  <a:moveTo>
                                    <a:pt x="0" y="15146"/>
                                  </a:moveTo>
                                  <a:lnTo>
                                    <a:pt x="14383" y="0"/>
                                  </a:lnTo>
                                </a:path>
                              </a:pathLst>
                            </a:custGeom>
                            <a:noFill/>
                            <a:ln w="1825" cap="flat" cmpd="sng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654" name="Google Shape;8499;p74">
                              <a:extLst>
                                <a:ext uri="{FF2B5EF4-FFF2-40B4-BE49-F238E27FC236}">
                                  <a16:creationId xmlns:a16="http://schemas.microsoft.com/office/drawing/2014/main" id="{F7126C89-3739-ABE1-4A34-2BBCC385C741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4913395" y="3708185"/>
                              <a:ext cx="39970" cy="45389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5082" h="5771" fill="none" extrusionOk="0">
                                  <a:moveTo>
                                    <a:pt x="1" y="5771"/>
                                  </a:moveTo>
                                  <a:lnTo>
                                    <a:pt x="5081" y="1"/>
                                  </a:lnTo>
                                </a:path>
                              </a:pathLst>
                            </a:custGeom>
                            <a:noFill/>
                            <a:ln w="1825" cap="flat" cmpd="sng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655" name="Google Shape;8500;p74">
                              <a:extLst>
                                <a:ext uri="{FF2B5EF4-FFF2-40B4-BE49-F238E27FC236}">
                                  <a16:creationId xmlns:a16="http://schemas.microsoft.com/office/drawing/2014/main" id="{FD9BD580-9518-7E3D-253D-7519964399A7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4888943" y="3704378"/>
                              <a:ext cx="60616" cy="26080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7707" h="3316" fill="none" extrusionOk="0">
                                  <a:moveTo>
                                    <a:pt x="1" y="3315"/>
                                  </a:moveTo>
                                  <a:lnTo>
                                    <a:pt x="7706" y="1"/>
                                  </a:lnTo>
                                </a:path>
                              </a:pathLst>
                            </a:custGeom>
                            <a:noFill/>
                            <a:ln w="1825" cap="flat" cmpd="sng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656" name="Google Shape;8501;p74">
                              <a:extLst>
                                <a:ext uri="{FF2B5EF4-FFF2-40B4-BE49-F238E27FC236}">
                                  <a16:creationId xmlns:a16="http://schemas.microsoft.com/office/drawing/2014/main" id="{5EE9576E-1D9A-E079-2E94-D4A7A886DBC3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4917296" y="3589069"/>
                              <a:ext cx="32262" cy="119123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4102" h="15146" fill="none" extrusionOk="0">
                                  <a:moveTo>
                                    <a:pt x="1" y="1"/>
                                  </a:moveTo>
                                  <a:lnTo>
                                    <a:pt x="4101" y="15146"/>
                                  </a:lnTo>
                                </a:path>
                              </a:pathLst>
                            </a:custGeom>
                            <a:noFill/>
                            <a:ln w="1825" cap="flat" cmpd="sng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657" name="Google Shape;8502;p74">
                              <a:extLst>
                                <a:ext uri="{FF2B5EF4-FFF2-40B4-BE49-F238E27FC236}">
                                  <a16:creationId xmlns:a16="http://schemas.microsoft.com/office/drawing/2014/main" id="{2621D8B9-E67F-5C11-A2A5-324B34487CEB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4949551" y="3708185"/>
                              <a:ext cx="22840" cy="72885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2904" h="9267" fill="none" extrusionOk="0">
                                  <a:moveTo>
                                    <a:pt x="0" y="1"/>
                                  </a:moveTo>
                                  <a:lnTo>
                                    <a:pt x="2904" y="9267"/>
                                  </a:lnTo>
                                </a:path>
                              </a:pathLst>
                            </a:custGeom>
                            <a:noFill/>
                            <a:ln w="1825" cap="flat" cmpd="sng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658" name="Google Shape;8503;p74">
                              <a:extLst>
                                <a:ext uri="{FF2B5EF4-FFF2-40B4-BE49-F238E27FC236}">
                                  <a16:creationId xmlns:a16="http://schemas.microsoft.com/office/drawing/2014/main" id="{3DCE88D2-DAC2-0F6B-9D6F-E1C579BE1DD5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4912066" y="3752237"/>
                              <a:ext cx="60325" cy="28833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7670" h="3666" fill="none" extrusionOk="0">
                                  <a:moveTo>
                                    <a:pt x="0" y="1"/>
                                  </a:moveTo>
                                  <a:lnTo>
                                    <a:pt x="7670" y="3666"/>
                                  </a:lnTo>
                                </a:path>
                              </a:pathLst>
                            </a:custGeom>
                            <a:noFill/>
                            <a:ln w="1825" cap="flat" cmpd="sng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grpSp>
                          <p:nvGrpSpPr>
                            <p:cNvPr id="659" name="Google Shape;8504;p74">
                              <a:extLst>
                                <a:ext uri="{FF2B5EF4-FFF2-40B4-BE49-F238E27FC236}">
                                  <a16:creationId xmlns:a16="http://schemas.microsoft.com/office/drawing/2014/main" id="{3712FE22-3356-6CFA-668D-1E45C70D72FD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4579164" y="3203653"/>
                              <a:ext cx="1244833" cy="1020397"/>
                              <a:chOff x="4579164" y="3203653"/>
                              <a:chExt cx="1244833" cy="1020397"/>
                            </a:xfrm>
                          </p:grpSpPr>
                          <p:sp>
                            <p:nvSpPr>
                              <p:cNvPr id="663" name="Google Shape;8505;p74">
                                <a:extLst>
                                  <a:ext uri="{FF2B5EF4-FFF2-40B4-BE49-F238E27FC236}">
                                    <a16:creationId xmlns:a16="http://schemas.microsoft.com/office/drawing/2014/main" id="{6E9E88AC-2CE0-D506-5324-7FF95EACB9DE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4590301" y="3738347"/>
                                <a:ext cx="92956" cy="91722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11819" h="11662" fill="none" extrusionOk="0">
                                    <a:moveTo>
                                      <a:pt x="0" y="0"/>
                                    </a:moveTo>
                                    <a:lnTo>
                                      <a:pt x="11819" y="11662"/>
                                    </a:lnTo>
                                  </a:path>
                                </a:pathLst>
                              </a:custGeom>
                              <a:no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664" name="Google Shape;8506;p74">
                                <a:extLst>
                                  <a:ext uri="{FF2B5EF4-FFF2-40B4-BE49-F238E27FC236}">
                                    <a16:creationId xmlns:a16="http://schemas.microsoft.com/office/drawing/2014/main" id="{ADDD81A6-DB57-F097-55D2-4DE23ED5D202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4683250" y="3652241"/>
                                <a:ext cx="33591" cy="177828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4271" h="22610" fill="none" extrusionOk="0">
                                    <a:moveTo>
                                      <a:pt x="1" y="22610"/>
                                    </a:moveTo>
                                    <a:lnTo>
                                      <a:pt x="4271" y="1"/>
                                    </a:lnTo>
                                  </a:path>
                                </a:pathLst>
                              </a:custGeom>
                              <a:no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665" name="Google Shape;8507;p74">
                                <a:extLst>
                                  <a:ext uri="{FF2B5EF4-FFF2-40B4-BE49-F238E27FC236}">
                                    <a16:creationId xmlns:a16="http://schemas.microsoft.com/office/drawing/2014/main" id="{EB3EC859-DC74-E877-FDC2-0B5FFED1DD12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4716833" y="3652241"/>
                                <a:ext cx="70982" cy="207707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9025" h="26409" fill="none" extrusionOk="0">
                                    <a:moveTo>
                                      <a:pt x="1" y="1"/>
                                    </a:moveTo>
                                    <a:lnTo>
                                      <a:pt x="9025" y="26408"/>
                                    </a:lnTo>
                                  </a:path>
                                </a:pathLst>
                              </a:custGeom>
                              <a:no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666" name="Google Shape;8508;p74">
                                <a:extLst>
                                  <a:ext uri="{FF2B5EF4-FFF2-40B4-BE49-F238E27FC236}">
                                    <a16:creationId xmlns:a16="http://schemas.microsoft.com/office/drawing/2014/main" id="{D8E840FF-F9D9-526D-47A5-CD324423AA28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4813117" y="3694578"/>
                                <a:ext cx="44154" cy="139297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5614" h="17711" fill="none" extrusionOk="0">
                                    <a:moveTo>
                                      <a:pt x="5614" y="17711"/>
                                    </a:moveTo>
                                    <a:lnTo>
                                      <a:pt x="1" y="1"/>
                                    </a:lnTo>
                                  </a:path>
                                </a:pathLst>
                              </a:custGeom>
                              <a:no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667" name="Google Shape;8509;p74">
                                <a:extLst>
                                  <a:ext uri="{FF2B5EF4-FFF2-40B4-BE49-F238E27FC236}">
                                    <a16:creationId xmlns:a16="http://schemas.microsoft.com/office/drawing/2014/main" id="{4EF4D57B-7796-FC5D-706C-F19403246784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4787807" y="3694578"/>
                                <a:ext cx="25317" cy="165369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3219" h="21026" fill="none" extrusionOk="0">
                                    <a:moveTo>
                                      <a:pt x="3219" y="1"/>
                                    </a:moveTo>
                                    <a:lnTo>
                                      <a:pt x="1" y="21025"/>
                                    </a:lnTo>
                                  </a:path>
                                </a:pathLst>
                              </a:custGeom>
                              <a:no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668" name="Google Shape;8510;p74">
                                <a:extLst>
                                  <a:ext uri="{FF2B5EF4-FFF2-40B4-BE49-F238E27FC236}">
                                    <a16:creationId xmlns:a16="http://schemas.microsoft.com/office/drawing/2014/main" id="{4E8E44E2-BD8C-2C63-D04B-6839560CA0AE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4683250" y="3830061"/>
                                <a:ext cx="106374" cy="25223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13525" h="3207" fill="none" extrusionOk="0">
                                    <a:moveTo>
                                      <a:pt x="1" y="1"/>
                                    </a:moveTo>
                                    <a:lnTo>
                                      <a:pt x="13525" y="3206"/>
                                    </a:lnTo>
                                  </a:path>
                                </a:pathLst>
                              </a:custGeom>
                              <a:no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669" name="Google Shape;8511;p74">
                                <a:extLst>
                                  <a:ext uri="{FF2B5EF4-FFF2-40B4-BE49-F238E27FC236}">
                                    <a16:creationId xmlns:a16="http://schemas.microsoft.com/office/drawing/2014/main" id="{85A97D28-1C62-5E57-7C9A-7B66668C49E7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4670980" y="3830061"/>
                                <a:ext cx="12277" cy="79263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1561" h="10078" fill="none" extrusionOk="0">
                                    <a:moveTo>
                                      <a:pt x="1561" y="1"/>
                                    </a:moveTo>
                                    <a:lnTo>
                                      <a:pt x="0" y="10077"/>
                                    </a:lnTo>
                                  </a:path>
                                </a:pathLst>
                              </a:custGeom>
                              <a:no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670" name="Google Shape;8512;p74">
                                <a:extLst>
                                  <a:ext uri="{FF2B5EF4-FFF2-40B4-BE49-F238E27FC236}">
                                    <a16:creationId xmlns:a16="http://schemas.microsoft.com/office/drawing/2014/main" id="{ACFEF4AA-1238-223C-A89A-5C3BE5BF6031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4583828" y="3830061"/>
                                <a:ext cx="99429" cy="34543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12642" h="4392" fill="none" extrusionOk="0">
                                    <a:moveTo>
                                      <a:pt x="0" y="4392"/>
                                    </a:moveTo>
                                    <a:lnTo>
                                      <a:pt x="12642" y="1"/>
                                    </a:lnTo>
                                  </a:path>
                                </a:pathLst>
                              </a:custGeom>
                              <a:no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671" name="Google Shape;8513;p74">
                                <a:extLst>
                                  <a:ext uri="{FF2B5EF4-FFF2-40B4-BE49-F238E27FC236}">
                                    <a16:creationId xmlns:a16="http://schemas.microsoft.com/office/drawing/2014/main" id="{0C1B494B-05B4-5B62-E4BF-82E3D2B97E69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4683250" y="3830061"/>
                                <a:ext cx="50336" cy="117983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6400" h="15001" fill="none" extrusionOk="0">
                                    <a:moveTo>
                                      <a:pt x="1" y="1"/>
                                    </a:moveTo>
                                    <a:lnTo>
                                      <a:pt x="6400" y="15001"/>
                                    </a:lnTo>
                                  </a:path>
                                </a:pathLst>
                              </a:custGeom>
                              <a:no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672" name="Google Shape;8514;p74">
                                <a:extLst>
                                  <a:ext uri="{FF2B5EF4-FFF2-40B4-BE49-F238E27FC236}">
                                    <a16:creationId xmlns:a16="http://schemas.microsoft.com/office/drawing/2014/main" id="{536CEA80-AF38-8C0A-A624-1679C4435EE8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4733578" y="3855276"/>
                                <a:ext cx="56046" cy="92768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7126" h="11795" fill="none" extrusionOk="0">
                                    <a:moveTo>
                                      <a:pt x="1" y="11795"/>
                                    </a:moveTo>
                                    <a:lnTo>
                                      <a:pt x="7126" y="0"/>
                                    </a:lnTo>
                                  </a:path>
                                </a:pathLst>
                              </a:custGeom>
                              <a:no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673" name="Google Shape;8515;p74">
                                <a:extLst>
                                  <a:ext uri="{FF2B5EF4-FFF2-40B4-BE49-F238E27FC236}">
                                    <a16:creationId xmlns:a16="http://schemas.microsoft.com/office/drawing/2014/main" id="{9197E1B2-F10F-7C13-AEC7-DC18B8779E22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4888943" y="3730450"/>
                                <a:ext cx="34928" cy="89252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4441" h="11348" fill="none" extrusionOk="0">
                                    <a:moveTo>
                                      <a:pt x="4440" y="11347"/>
                                    </a:moveTo>
                                    <a:lnTo>
                                      <a:pt x="1" y="0"/>
                                    </a:lnTo>
                                  </a:path>
                                </a:pathLst>
                              </a:custGeom>
                              <a:no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674" name="Google Shape;8516;p74">
                                <a:extLst>
                                  <a:ext uri="{FF2B5EF4-FFF2-40B4-BE49-F238E27FC236}">
                                    <a16:creationId xmlns:a16="http://schemas.microsoft.com/office/drawing/2014/main" id="{07244E2E-6E3E-1995-0C03-AA0E9F24416C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4590301" y="3667468"/>
                                <a:ext cx="49762" cy="70887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6327" h="9013" fill="none" extrusionOk="0">
                                    <a:moveTo>
                                      <a:pt x="0" y="9012"/>
                                    </a:moveTo>
                                    <a:lnTo>
                                      <a:pt x="6327" y="0"/>
                                    </a:lnTo>
                                  </a:path>
                                </a:pathLst>
                              </a:custGeom>
                              <a:no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675" name="Google Shape;8517;p74">
                                <a:extLst>
                                  <a:ext uri="{FF2B5EF4-FFF2-40B4-BE49-F238E27FC236}">
                                    <a16:creationId xmlns:a16="http://schemas.microsoft.com/office/drawing/2014/main" id="{475A6AB8-3AD7-0579-7E97-F968079871EC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4640338" y="3648536"/>
                                <a:ext cx="80593" cy="20268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10247" h="2577" fill="none" extrusionOk="0">
                                    <a:moveTo>
                                      <a:pt x="1" y="2577"/>
                                    </a:moveTo>
                                    <a:lnTo>
                                      <a:pt x="10247" y="0"/>
                                    </a:lnTo>
                                  </a:path>
                                </a:pathLst>
                              </a:custGeom>
                              <a:no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grpSp>
                            <p:nvGrpSpPr>
                              <p:cNvPr id="676" name="Google Shape;8518;p74">
                                <a:extLst>
                                  <a:ext uri="{FF2B5EF4-FFF2-40B4-BE49-F238E27FC236}">
                                    <a16:creationId xmlns:a16="http://schemas.microsoft.com/office/drawing/2014/main" id="{128BF363-412C-A723-FEBD-433939ADEEF6}"/>
                                  </a:ext>
                                </a:extLst>
                              </p:cNvPr>
                              <p:cNvGrpSpPr/>
                              <p:nvPr/>
                            </p:nvGrpSpPr>
                            <p:grpSpPr>
                              <a:xfrm>
                                <a:off x="4579164" y="3203653"/>
                                <a:ext cx="1244833" cy="1020397"/>
                                <a:chOff x="4579164" y="3203653"/>
                                <a:chExt cx="1244833" cy="1020397"/>
                              </a:xfrm>
                            </p:grpSpPr>
                            <p:sp>
                              <p:nvSpPr>
                                <p:cNvPr id="677" name="Google Shape;8519;p74">
                                  <a:extLst>
                                    <a:ext uri="{FF2B5EF4-FFF2-40B4-BE49-F238E27FC236}">
                                      <a16:creationId xmlns:a16="http://schemas.microsoft.com/office/drawing/2014/main" id="{81C50FED-7547-AFE0-4889-964AF1024096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4753083" y="3966015"/>
                                  <a:ext cx="92964" cy="53765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11820" h="6836" fill="none" extrusionOk="0">
                                      <a:moveTo>
                                        <a:pt x="1" y="6836"/>
                                      </a:moveTo>
                                      <a:lnTo>
                                        <a:pt x="11819" y="1"/>
                                      </a:lnTo>
                                    </a:path>
                                  </a:pathLst>
                                </a:custGeom>
                                <a:noFill/>
                                <a:ln w="1825" cap="flat" cmpd="sng">
                                  <a:solidFill>
                                    <a:srgbClr val="A5B7C5"/>
                                  </a:solidFill>
                                  <a:prstDash val="solid"/>
                                  <a:miter lim="12096"/>
                                  <a:headEnd type="none" w="sm" len="sm"/>
                                  <a:tailEnd type="none" w="sm" len="sm"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678" name="Google Shape;8520;p74">
                                  <a:extLst>
                                    <a:ext uri="{FF2B5EF4-FFF2-40B4-BE49-F238E27FC236}">
                                      <a16:creationId xmlns:a16="http://schemas.microsoft.com/office/drawing/2014/main" id="{66BBBCFF-98E9-1C7C-2502-038F822789A0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4846040" y="3952794"/>
                                  <a:ext cx="103519" cy="13135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13162" h="1670" fill="none" extrusionOk="0">
                                      <a:moveTo>
                                        <a:pt x="13161" y="0"/>
                                      </a:moveTo>
                                      <a:lnTo>
                                        <a:pt x="0" y="1670"/>
                                      </a:lnTo>
                                    </a:path>
                                  </a:pathLst>
                                </a:custGeom>
                                <a:noFill/>
                                <a:ln w="1825" cap="flat" cmpd="sng">
                                  <a:solidFill>
                                    <a:srgbClr val="A5B7C5"/>
                                  </a:solidFill>
                                  <a:prstDash val="solid"/>
                                  <a:miter lim="12096"/>
                                  <a:headEnd type="none" w="sm" len="sm"/>
                                  <a:tailEnd type="none" w="sm" len="sm"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679" name="Google Shape;8521;p74">
                                  <a:extLst>
                                    <a:ext uri="{FF2B5EF4-FFF2-40B4-BE49-F238E27FC236}">
                                      <a16:creationId xmlns:a16="http://schemas.microsoft.com/office/drawing/2014/main" id="{4B380C66-0772-4E28-E114-37CE39BEBBF2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4846040" y="3962216"/>
                                  <a:ext cx="64800" cy="128066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8239" h="16283" fill="none" extrusionOk="0">
                                      <a:moveTo>
                                        <a:pt x="0" y="0"/>
                                      </a:moveTo>
                                      <a:lnTo>
                                        <a:pt x="8238" y="16282"/>
                                      </a:lnTo>
                                    </a:path>
                                  </a:pathLst>
                                </a:custGeom>
                                <a:noFill/>
                                <a:ln w="1825" cap="flat" cmpd="sng">
                                  <a:solidFill>
                                    <a:srgbClr val="A5B7C5"/>
                                  </a:solidFill>
                                  <a:prstDash val="solid"/>
                                  <a:miter lim="12096"/>
                                  <a:headEnd type="none" w="sm" len="sm"/>
                                  <a:tailEnd type="none" w="sm" len="sm"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680" name="Google Shape;8522;p74">
                                  <a:extLst>
                                    <a:ext uri="{FF2B5EF4-FFF2-40B4-BE49-F238E27FC236}">
                                      <a16:creationId xmlns:a16="http://schemas.microsoft.com/office/drawing/2014/main" id="{659A158B-B818-AC98-6BCD-D5C4834EF0EE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4842233" y="3962216"/>
                                  <a:ext cx="3815" cy="164787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485" h="20952" fill="none" extrusionOk="0">
                                      <a:moveTo>
                                        <a:pt x="0" y="20952"/>
                                      </a:moveTo>
                                      <a:lnTo>
                                        <a:pt x="484" y="0"/>
                                      </a:lnTo>
                                    </a:path>
                                  </a:pathLst>
                                </a:custGeom>
                                <a:noFill/>
                                <a:ln w="1825" cap="flat" cmpd="sng">
                                  <a:solidFill>
                                    <a:srgbClr val="A5B7C5"/>
                                  </a:solidFill>
                                  <a:prstDash val="solid"/>
                                  <a:miter lim="12096"/>
                                  <a:headEnd type="none" w="sm" len="sm"/>
                                  <a:tailEnd type="none" w="sm" len="sm"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681" name="Google Shape;8523;p74">
                                  <a:extLst>
                                    <a:ext uri="{FF2B5EF4-FFF2-40B4-BE49-F238E27FC236}">
                                      <a16:creationId xmlns:a16="http://schemas.microsoft.com/office/drawing/2014/main" id="{47AAE166-727D-2871-C683-E56879B81F37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4842233" y="4123189"/>
                                  <a:ext cx="37587" cy="53002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4779" h="6739" fill="none" extrusionOk="0">
                                      <a:moveTo>
                                        <a:pt x="4779" y="6739"/>
                                      </a:moveTo>
                                      <a:lnTo>
                                        <a:pt x="0" y="1"/>
                                      </a:lnTo>
                                    </a:path>
                                  </a:pathLst>
                                </a:custGeom>
                                <a:noFill/>
                                <a:ln w="1825" cap="flat" cmpd="sng">
                                  <a:solidFill>
                                    <a:srgbClr val="A5B7C5"/>
                                  </a:solidFill>
                                  <a:prstDash val="solid"/>
                                  <a:miter lim="12096"/>
                                  <a:headEnd type="none" w="sm" len="sm"/>
                                  <a:tailEnd type="none" w="sm" len="sm"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682" name="Google Shape;8524;p74">
                                  <a:extLst>
                                    <a:ext uri="{FF2B5EF4-FFF2-40B4-BE49-F238E27FC236}">
                                      <a16:creationId xmlns:a16="http://schemas.microsoft.com/office/drawing/2014/main" id="{3539712A-BD44-9DE3-8538-060B133F0346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4770779" y="4118525"/>
                                  <a:ext cx="71461" cy="4672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9086" h="594" fill="none" extrusionOk="0">
                                      <a:moveTo>
                                        <a:pt x="9085" y="594"/>
                                      </a:moveTo>
                                      <a:lnTo>
                                        <a:pt x="1" y="1"/>
                                      </a:lnTo>
                                    </a:path>
                                  </a:pathLst>
                                </a:custGeom>
                                <a:noFill/>
                                <a:ln w="1825" cap="flat" cmpd="sng">
                                  <a:solidFill>
                                    <a:srgbClr val="A5B7C5"/>
                                  </a:solidFill>
                                  <a:prstDash val="solid"/>
                                  <a:miter lim="12096"/>
                                  <a:headEnd type="none" w="sm" len="sm"/>
                                  <a:tailEnd type="none" w="sm" len="sm"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683" name="Google Shape;8525;p74">
                                  <a:extLst>
                                    <a:ext uri="{FF2B5EF4-FFF2-40B4-BE49-F238E27FC236}">
                                      <a16:creationId xmlns:a16="http://schemas.microsoft.com/office/drawing/2014/main" id="{54671FB4-E842-D7C3-D879-30E2CA19B24C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4842233" y="4090274"/>
                                  <a:ext cx="68606" cy="32923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8723" h="4186" fill="none" extrusionOk="0">
                                      <a:moveTo>
                                        <a:pt x="0" y="4186"/>
                                      </a:moveTo>
                                      <a:lnTo>
                                        <a:pt x="8722" y="0"/>
                                      </a:lnTo>
                                    </a:path>
                                  </a:pathLst>
                                </a:custGeom>
                                <a:noFill/>
                                <a:ln w="1825" cap="flat" cmpd="sng">
                                  <a:solidFill>
                                    <a:srgbClr val="A5B7C5"/>
                                  </a:solidFill>
                                  <a:prstDash val="solid"/>
                                  <a:miter lim="12096"/>
                                  <a:headEnd type="none" w="sm" len="sm"/>
                                  <a:tailEnd type="none" w="sm" len="sm"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  <p:grpSp>
                              <p:nvGrpSpPr>
                                <p:cNvPr id="684" name="Google Shape;8526;p74">
                                  <a:extLst>
                                    <a:ext uri="{FF2B5EF4-FFF2-40B4-BE49-F238E27FC236}">
                                      <a16:creationId xmlns:a16="http://schemas.microsoft.com/office/drawing/2014/main" id="{33128031-A662-F418-6780-CE8F72C79454}"/>
                                    </a:ext>
                                  </a:extLst>
                                </p:cNvPr>
                                <p:cNvGrpSpPr/>
                                <p:nvPr/>
                              </p:nvGrpSpPr>
                              <p:grpSpPr>
                                <a:xfrm>
                                  <a:off x="4579164" y="3203653"/>
                                  <a:ext cx="1244833" cy="1020397"/>
                                  <a:chOff x="4579164" y="3203653"/>
                                  <a:chExt cx="1244833" cy="1020397"/>
                                </a:xfrm>
                              </p:grpSpPr>
                              <p:sp>
                                <p:nvSpPr>
                                  <p:cNvPr id="685" name="Google Shape;8527;p74">
                                    <a:extLst>
                                      <a:ext uri="{FF2B5EF4-FFF2-40B4-BE49-F238E27FC236}">
                                        <a16:creationId xmlns:a16="http://schemas.microsoft.com/office/drawing/2014/main" id="{B59CCFD6-D06D-DF31-FA77-33BCA0A470C7}"/>
                                      </a:ext>
                                    </a:extLst>
                                  </p:cNvPr>
                                  <p:cNvSpPr/>
                                  <p:nvPr/>
                                </p:nvSpPr>
                                <p:spPr>
                                  <a:xfrm>
                                    <a:off x="4788476" y="3855276"/>
                                    <a:ext cx="57572" cy="110747"/>
                                  </a:xfrm>
                                  <a:custGeom>
                                    <a:avLst/>
                                    <a:gdLst/>
                                    <a:ahLst/>
                                    <a:cxnLst/>
                                    <a:rect l="l" t="t" r="r" b="b"/>
                                    <a:pathLst>
                                      <a:path w="7320" h="14081" fill="none" extrusionOk="0">
                                        <a:moveTo>
                                          <a:pt x="7319" y="14081"/>
                                        </a:moveTo>
                                        <a:lnTo>
                                          <a:pt x="1" y="0"/>
                                        </a:lnTo>
                                      </a:path>
                                    </a:pathLst>
                                  </a:custGeom>
                                  <a:noFill/>
                                  <a:ln w="1825" cap="flat" cmpd="sng">
                                    <a:solidFill>
                                      <a:srgbClr val="A5B7C5"/>
                                    </a:solidFill>
                                    <a:prstDash val="solid"/>
                                    <a:miter lim="12096"/>
                                    <a:headEnd type="none" w="sm" len="sm"/>
                                    <a:tailEnd type="none" w="sm" len="sm"/>
                                  </a:ln>
                                </p:spPr>
                                <p:txBody>
                                  <a:bodyPr spcFirstLastPara="1" wrap="square" lIns="91425" tIns="91425" rIns="91425" bIns="91425" anchor="ctr" anchorCtr="0">
                                    <a:noAutofit/>
                                  </a:bodyPr>
                                  <a:lstStyle/>
                                  <a:p>
                                    <a:pPr marL="0" lvl="0" indent="0" algn="l" rtl="0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endParaRPr/>
                                  </a:p>
                                </p:txBody>
                              </p:sp>
                              <p:sp>
                                <p:nvSpPr>
                                  <p:cNvPr id="686" name="Google Shape;8528;p74">
                                    <a:extLst>
                                      <a:ext uri="{FF2B5EF4-FFF2-40B4-BE49-F238E27FC236}">
                                        <a16:creationId xmlns:a16="http://schemas.microsoft.com/office/drawing/2014/main" id="{3E5D2423-320F-0FC0-3B67-B780D0156EB1}"/>
                                      </a:ext>
                                    </a:extLst>
                                  </p:cNvPr>
                                  <p:cNvSpPr/>
                                  <p:nvPr/>
                                </p:nvSpPr>
                                <p:spPr>
                                  <a:xfrm>
                                    <a:off x="4846040" y="3833867"/>
                                    <a:ext cx="11231" cy="132156"/>
                                  </a:xfrm>
                                  <a:custGeom>
                                    <a:avLst/>
                                    <a:gdLst/>
                                    <a:ahLst/>
                                    <a:cxnLst/>
                                    <a:rect l="l" t="t" r="r" b="b"/>
                                    <a:pathLst>
                                      <a:path w="1428" h="16803" fill="none" extrusionOk="0">
                                        <a:moveTo>
                                          <a:pt x="0" y="16803"/>
                                        </a:moveTo>
                                        <a:lnTo>
                                          <a:pt x="1428" y="1"/>
                                        </a:lnTo>
                                      </a:path>
                                    </a:pathLst>
                                  </a:custGeom>
                                  <a:noFill/>
                                  <a:ln w="1825" cap="flat" cmpd="sng">
                                    <a:solidFill>
                                      <a:srgbClr val="A5B7C5"/>
                                    </a:solidFill>
                                    <a:prstDash val="solid"/>
                                    <a:miter lim="12096"/>
                                    <a:headEnd type="none" w="sm" len="sm"/>
                                    <a:tailEnd type="none" w="sm" len="sm"/>
                                  </a:ln>
                                </p:spPr>
                                <p:txBody>
                                  <a:bodyPr spcFirstLastPara="1" wrap="square" lIns="91425" tIns="91425" rIns="91425" bIns="91425" anchor="ctr" anchorCtr="0">
                                    <a:noAutofit/>
                                  </a:bodyPr>
                                  <a:lstStyle/>
                                  <a:p>
                                    <a:pPr marL="0" lvl="0" indent="0" algn="l" rtl="0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endParaRPr/>
                                  </a:p>
                                </p:txBody>
                              </p:sp>
                              <p:sp>
                                <p:nvSpPr>
                                  <p:cNvPr id="687" name="Google Shape;8529;p74">
                                    <a:extLst>
                                      <a:ext uri="{FF2B5EF4-FFF2-40B4-BE49-F238E27FC236}">
                                        <a16:creationId xmlns:a16="http://schemas.microsoft.com/office/drawing/2014/main" id="{079C0B26-4F0F-BDAD-9D49-0B7AC019A105}"/>
                                      </a:ext>
                                    </a:extLst>
                                  </p:cNvPr>
                                  <p:cNvSpPr/>
                                  <p:nvPr/>
                                </p:nvSpPr>
                                <p:spPr>
                                  <a:xfrm>
                                    <a:off x="4761554" y="3854796"/>
                                    <a:ext cx="26261" cy="164984"/>
                                  </a:xfrm>
                                  <a:custGeom>
                                    <a:avLst/>
                                    <a:gdLst/>
                                    <a:ahLst/>
                                    <a:cxnLst/>
                                    <a:rect l="l" t="t" r="r" b="b"/>
                                    <a:pathLst>
                                      <a:path w="3339" h="20977" fill="none" extrusionOk="0">
                                        <a:moveTo>
                                          <a:pt x="0" y="20977"/>
                                        </a:moveTo>
                                        <a:lnTo>
                                          <a:pt x="3339" y="1"/>
                                        </a:lnTo>
                                      </a:path>
                                    </a:pathLst>
                                  </a:custGeom>
                                  <a:noFill/>
                                  <a:ln w="1825" cap="flat" cmpd="sng">
                                    <a:solidFill>
                                      <a:srgbClr val="A5B7C5"/>
                                    </a:solidFill>
                                    <a:prstDash val="solid"/>
                                    <a:miter lim="12096"/>
                                    <a:headEnd type="none" w="sm" len="sm"/>
                                    <a:tailEnd type="none" w="sm" len="sm"/>
                                  </a:ln>
                                </p:spPr>
                                <p:txBody>
                                  <a:bodyPr spcFirstLastPara="1" wrap="square" lIns="91425" tIns="91425" rIns="91425" bIns="91425" anchor="ctr" anchorCtr="0">
                                    <a:noAutofit/>
                                  </a:bodyPr>
                                  <a:lstStyle/>
                                  <a:p>
                                    <a:pPr marL="0" lvl="0" indent="0" algn="l" rtl="0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endParaRPr/>
                                  </a:p>
                                </p:txBody>
                              </p:sp>
                              <p:sp>
                                <p:nvSpPr>
                                  <p:cNvPr id="688" name="Google Shape;8530;p74">
                                    <a:extLst>
                                      <a:ext uri="{FF2B5EF4-FFF2-40B4-BE49-F238E27FC236}">
                                        <a16:creationId xmlns:a16="http://schemas.microsoft.com/office/drawing/2014/main" id="{9E2C9ACA-07C8-003D-4B3D-AEC6D7639B73}"/>
                                      </a:ext>
                                    </a:extLst>
                                  </p:cNvPr>
                                  <p:cNvSpPr/>
                                  <p:nvPr/>
                                </p:nvSpPr>
                                <p:spPr>
                                  <a:xfrm>
                                    <a:off x="4846991" y="3818263"/>
                                    <a:ext cx="74025" cy="146242"/>
                                  </a:xfrm>
                                  <a:custGeom>
                                    <a:avLst/>
                                    <a:gdLst/>
                                    <a:ahLst/>
                                    <a:cxnLst/>
                                    <a:rect l="l" t="t" r="r" b="b"/>
                                    <a:pathLst>
                                      <a:path w="9412" h="18594" fill="none" extrusionOk="0">
                                        <a:moveTo>
                                          <a:pt x="0" y="18593"/>
                                        </a:moveTo>
                                        <a:lnTo>
                                          <a:pt x="9411" y="1"/>
                                        </a:lnTo>
                                      </a:path>
                                    </a:pathLst>
                                  </a:custGeom>
                                  <a:noFill/>
                                  <a:ln w="1825" cap="flat" cmpd="sng">
                                    <a:solidFill>
                                      <a:srgbClr val="A5B7C5"/>
                                    </a:solidFill>
                                    <a:prstDash val="solid"/>
                                    <a:miter lim="12096"/>
                                    <a:headEnd type="none" w="sm" len="sm"/>
                                    <a:tailEnd type="none" w="sm" len="sm"/>
                                  </a:ln>
                                </p:spPr>
                                <p:txBody>
                                  <a:bodyPr spcFirstLastPara="1" wrap="square" lIns="91425" tIns="91425" rIns="91425" bIns="91425" anchor="ctr" anchorCtr="0">
                                    <a:noAutofit/>
                                  </a:bodyPr>
                                  <a:lstStyle/>
                                  <a:p>
                                    <a:pPr marL="0" lvl="0" indent="0" algn="l" rtl="0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endParaRPr/>
                                  </a:p>
                                </p:txBody>
                              </p:sp>
                              <p:sp>
                                <p:nvSpPr>
                                  <p:cNvPr id="689" name="Google Shape;8531;p74">
                                    <a:extLst>
                                      <a:ext uri="{FF2B5EF4-FFF2-40B4-BE49-F238E27FC236}">
                                        <a16:creationId xmlns:a16="http://schemas.microsoft.com/office/drawing/2014/main" id="{C2B60DCB-138E-78F1-3D27-6182090C9E89}"/>
                                      </a:ext>
                                    </a:extLst>
                                  </p:cNvPr>
                                  <p:cNvSpPr/>
                                  <p:nvPr/>
                                </p:nvSpPr>
                                <p:spPr>
                                  <a:xfrm>
                                    <a:off x="4927191" y="3823305"/>
                                    <a:ext cx="22368" cy="129497"/>
                                  </a:xfrm>
                                  <a:custGeom>
                                    <a:avLst/>
                                    <a:gdLst/>
                                    <a:ahLst/>
                                    <a:cxnLst/>
                                    <a:rect l="l" t="t" r="r" b="b"/>
                                    <a:pathLst>
                                      <a:path w="2844" h="16465" fill="none" extrusionOk="0">
                                        <a:moveTo>
                                          <a:pt x="1" y="1"/>
                                        </a:moveTo>
                                        <a:lnTo>
                                          <a:pt x="2843" y="16464"/>
                                        </a:lnTo>
                                      </a:path>
                                    </a:pathLst>
                                  </a:custGeom>
                                  <a:noFill/>
                                  <a:ln w="1825" cap="flat" cmpd="sng">
                                    <a:solidFill>
                                      <a:srgbClr val="A5B7C5"/>
                                    </a:solidFill>
                                    <a:prstDash val="solid"/>
                                    <a:miter lim="12096"/>
                                    <a:headEnd type="none" w="sm" len="sm"/>
                                    <a:tailEnd type="none" w="sm" len="sm"/>
                                  </a:ln>
                                </p:spPr>
                                <p:txBody>
                                  <a:bodyPr spcFirstLastPara="1" wrap="square" lIns="91425" tIns="91425" rIns="91425" bIns="91425" anchor="ctr" anchorCtr="0">
                                    <a:noAutofit/>
                                  </a:bodyPr>
                                  <a:lstStyle/>
                                  <a:p>
                                    <a:pPr marL="0" lvl="0" indent="0" algn="l" rtl="0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endParaRPr/>
                                  </a:p>
                                </p:txBody>
                              </p:sp>
                              <p:grpSp>
                                <p:nvGrpSpPr>
                                  <p:cNvPr id="690" name="Google Shape;8532;p74">
                                    <a:extLst>
                                      <a:ext uri="{FF2B5EF4-FFF2-40B4-BE49-F238E27FC236}">
                                        <a16:creationId xmlns:a16="http://schemas.microsoft.com/office/drawing/2014/main" id="{C9F13C5A-CCE7-D1B1-9368-4C169890EA8A}"/>
                                      </a:ext>
                                    </a:extLst>
                                  </p:cNvPr>
                                  <p:cNvGrpSpPr/>
                                  <p:nvPr/>
                                </p:nvGrpSpPr>
                                <p:grpSpPr>
                                  <a:xfrm>
                                    <a:off x="4579164" y="3203653"/>
                                    <a:ext cx="1244833" cy="1020397"/>
                                    <a:chOff x="4579164" y="3203653"/>
                                    <a:chExt cx="1244833" cy="1020397"/>
                                  </a:xfrm>
                                </p:grpSpPr>
                                <p:sp>
                                  <p:nvSpPr>
                                    <p:cNvPr id="691" name="Google Shape;8533;p74">
                                      <a:extLst>
                                        <a:ext uri="{FF2B5EF4-FFF2-40B4-BE49-F238E27FC236}">
                                          <a16:creationId xmlns:a16="http://schemas.microsoft.com/office/drawing/2014/main" id="{136EB759-221B-7262-C9AD-AFC5C9B76197}"/>
                                        </a:ext>
                                      </a:extLst>
                                    </p:cNvPr>
                                    <p:cNvSpPr/>
                                    <p:nvPr/>
                                  </p:nvSpPr>
                                  <p:spPr>
                                    <a:xfrm>
                                      <a:off x="4579164" y="3652241"/>
                                      <a:ext cx="422626" cy="571809"/>
                                    </a:xfrm>
                                    <a:custGeom>
                                      <a:avLst/>
                                      <a:gdLst/>
                                      <a:ahLst/>
                                      <a:cxnLst/>
                                      <a:rect l="l" t="t" r="r" b="b"/>
                                      <a:pathLst>
                                        <a:path w="53735" h="72703" fill="none" extrusionOk="0">
                                          <a:moveTo>
                                            <a:pt x="27593" y="71880"/>
                                          </a:moveTo>
                                          <a:lnTo>
                                            <a:pt x="23771" y="58694"/>
                                          </a:lnTo>
                                          <a:lnTo>
                                            <a:pt x="22936" y="46731"/>
                                          </a:lnTo>
                                          <a:lnTo>
                                            <a:pt x="19972" y="37380"/>
                                          </a:lnTo>
                                          <a:lnTo>
                                            <a:pt x="11674" y="32686"/>
                                          </a:lnTo>
                                          <a:lnTo>
                                            <a:pt x="1" y="27001"/>
                                          </a:lnTo>
                                          <a:lnTo>
                                            <a:pt x="1392" y="10610"/>
                                          </a:lnTo>
                                          <a:lnTo>
                                            <a:pt x="17517" y="1"/>
                                          </a:lnTo>
                                          <a:lnTo>
                                            <a:pt x="29747" y="5384"/>
                                          </a:lnTo>
                                          <a:lnTo>
                                            <a:pt x="43827" y="21291"/>
                                          </a:lnTo>
                                          <a:lnTo>
                                            <a:pt x="49343" y="27122"/>
                                          </a:lnTo>
                                          <a:lnTo>
                                            <a:pt x="53735" y="25815"/>
                                          </a:lnTo>
                                          <a:lnTo>
                                            <a:pt x="50347" y="35940"/>
                                          </a:lnTo>
                                          <a:lnTo>
                                            <a:pt x="47093" y="38214"/>
                                          </a:lnTo>
                                          <a:lnTo>
                                            <a:pt x="44069" y="44275"/>
                                          </a:lnTo>
                                          <a:lnTo>
                                            <a:pt x="45073" y="51944"/>
                                          </a:lnTo>
                                          <a:lnTo>
                                            <a:pt x="42170" y="55694"/>
                                          </a:lnTo>
                                          <a:lnTo>
                                            <a:pt x="38227" y="66025"/>
                                          </a:lnTo>
                                          <a:lnTo>
                                            <a:pt x="27593" y="72702"/>
                                          </a:lnTo>
                                        </a:path>
                                      </a:pathLst>
                                    </a:custGeom>
                                    <a:noFill/>
                                    <a:ln w="1825" cap="flat" cmpd="sng">
                                      <a:solidFill>
                                        <a:srgbClr val="A5B7C5"/>
                                      </a:solidFill>
                                      <a:prstDash val="solid"/>
                                      <a:miter lim="12096"/>
                                      <a:headEnd type="none" w="sm" len="sm"/>
                                      <a:tailEnd type="none" w="sm" len="sm"/>
                                    </a:ln>
                                  </p:spPr>
                                  <p:txBody>
                                    <a:bodyPr spcFirstLastPara="1" wrap="square" lIns="91425" tIns="91425" rIns="91425" bIns="91425" anchor="ctr" anchorCtr="0">
                                      <a:noAutofit/>
                                    </a:bodyPr>
                                    <a:lstStyle/>
                                    <a:p>
                                      <a:pPr marL="0" lvl="0" indent="0" algn="l" rtl="0">
                                        <a:spcBef>
                                          <a:spcPts val="0"/>
                                        </a:spcBef>
                                        <a:spcAft>
                                          <a:spcPts val="0"/>
                                        </a:spcAft>
                                        <a:buNone/>
                                      </a:pPr>
                                      <a:endParaRPr/>
                                    </a:p>
                                  </p:txBody>
                                </p:sp>
                                <p:sp>
                                  <p:nvSpPr>
                                    <p:cNvPr id="692" name="Google Shape;8534;p74">
                                      <a:extLst>
                                        <a:ext uri="{FF2B5EF4-FFF2-40B4-BE49-F238E27FC236}">
                                          <a16:creationId xmlns:a16="http://schemas.microsoft.com/office/drawing/2014/main" id="{9AC8B89D-DC7D-5BE1-8FFF-D678C70BDBB7}"/>
                                        </a:ext>
                                      </a:extLst>
                                    </p:cNvPr>
                                    <p:cNvSpPr/>
                                    <p:nvPr/>
                                  </p:nvSpPr>
                                  <p:spPr>
                                    <a:xfrm>
                                      <a:off x="4617986" y="3203653"/>
                                      <a:ext cx="1206011" cy="684357"/>
                                    </a:xfrm>
                                    <a:custGeom>
                                      <a:avLst/>
                                      <a:gdLst/>
                                      <a:ahLst/>
                                      <a:cxnLst/>
                                      <a:rect l="l" t="t" r="r" b="b"/>
                                      <a:pathLst>
                                        <a:path w="153339" h="87013" fill="none" extrusionOk="0">
                                          <a:moveTo>
                                            <a:pt x="24811" y="62214"/>
                                          </a:moveTo>
                                          <a:lnTo>
                                            <a:pt x="34452" y="66980"/>
                                          </a:lnTo>
                                          <a:lnTo>
                                            <a:pt x="37549" y="69920"/>
                                          </a:lnTo>
                                          <a:lnTo>
                                            <a:pt x="41274" y="77698"/>
                                          </a:lnTo>
                                          <a:lnTo>
                                            <a:pt x="46270" y="79222"/>
                                          </a:lnTo>
                                          <a:lnTo>
                                            <a:pt x="55899" y="72775"/>
                                          </a:lnTo>
                                          <a:lnTo>
                                            <a:pt x="52645" y="69085"/>
                                          </a:lnTo>
                                          <a:lnTo>
                                            <a:pt x="48291" y="70234"/>
                                          </a:lnTo>
                                          <a:lnTo>
                                            <a:pt x="46585" y="64634"/>
                                          </a:lnTo>
                                          <a:lnTo>
                                            <a:pt x="48774" y="66097"/>
                                          </a:lnTo>
                                          <a:lnTo>
                                            <a:pt x="59698" y="70234"/>
                                          </a:lnTo>
                                          <a:lnTo>
                                            <a:pt x="65988" y="72279"/>
                                          </a:lnTo>
                                          <a:lnTo>
                                            <a:pt x="66315" y="75944"/>
                                          </a:lnTo>
                                          <a:lnTo>
                                            <a:pt x="70960" y="87013"/>
                                          </a:lnTo>
                                          <a:lnTo>
                                            <a:pt x="76573" y="75944"/>
                                          </a:lnTo>
                                          <a:lnTo>
                                            <a:pt x="80831" y="72932"/>
                                          </a:lnTo>
                                          <a:lnTo>
                                            <a:pt x="86069" y="78146"/>
                                          </a:lnTo>
                                          <a:lnTo>
                                            <a:pt x="88355" y="83928"/>
                                          </a:lnTo>
                                          <a:lnTo>
                                            <a:pt x="94633" y="84037"/>
                                          </a:lnTo>
                                          <a:lnTo>
                                            <a:pt x="94270" y="74299"/>
                                          </a:lnTo>
                                          <a:lnTo>
                                            <a:pt x="100936" y="72690"/>
                                          </a:lnTo>
                                          <a:lnTo>
                                            <a:pt x="106682" y="64307"/>
                                          </a:lnTo>
                                          <a:lnTo>
                                            <a:pt x="106319" y="56553"/>
                                          </a:lnTo>
                                          <a:lnTo>
                                            <a:pt x="103416" y="54690"/>
                                          </a:lnTo>
                                          <a:lnTo>
                                            <a:pt x="106827" y="53105"/>
                                          </a:lnTo>
                                          <a:lnTo>
                                            <a:pt x="120194" y="45339"/>
                                          </a:lnTo>
                                          <a:lnTo>
                                            <a:pt x="122528" y="36859"/>
                                          </a:lnTo>
                                          <a:lnTo>
                                            <a:pt x="118851" y="35493"/>
                                          </a:lnTo>
                                          <a:lnTo>
                                            <a:pt x="125093" y="28464"/>
                                          </a:lnTo>
                                          <a:lnTo>
                                            <a:pt x="148536" y="25972"/>
                                          </a:lnTo>
                                          <a:lnTo>
                                            <a:pt x="153339" y="12255"/>
                                          </a:lnTo>
                                          <a:lnTo>
                                            <a:pt x="125468" y="6255"/>
                                          </a:lnTo>
                                          <a:lnTo>
                                            <a:pt x="101758" y="5432"/>
                                          </a:lnTo>
                                          <a:lnTo>
                                            <a:pt x="85016" y="1"/>
                                          </a:lnTo>
                                          <a:lnTo>
                                            <a:pt x="60532" y="12255"/>
                                          </a:lnTo>
                                          <a:lnTo>
                                            <a:pt x="39714" y="20214"/>
                                          </a:lnTo>
                                          <a:lnTo>
                                            <a:pt x="35444" y="13089"/>
                                          </a:lnTo>
                                          <a:lnTo>
                                            <a:pt x="22186" y="13464"/>
                                          </a:lnTo>
                                          <a:lnTo>
                                            <a:pt x="15291" y="21351"/>
                                          </a:lnTo>
                                          <a:lnTo>
                                            <a:pt x="11831" y="27484"/>
                                          </a:lnTo>
                                          <a:lnTo>
                                            <a:pt x="21581" y="26614"/>
                                          </a:lnTo>
                                          <a:lnTo>
                                            <a:pt x="24532" y="19561"/>
                                          </a:lnTo>
                                          <a:lnTo>
                                            <a:pt x="29480" y="22694"/>
                                          </a:lnTo>
                                          <a:lnTo>
                                            <a:pt x="24811" y="32964"/>
                                          </a:lnTo>
                                          <a:lnTo>
                                            <a:pt x="20262" y="35541"/>
                                          </a:lnTo>
                                          <a:lnTo>
                                            <a:pt x="15569" y="31368"/>
                                          </a:lnTo>
                                          <a:lnTo>
                                            <a:pt x="15061" y="35650"/>
                                          </a:lnTo>
                                          <a:lnTo>
                                            <a:pt x="11057" y="37924"/>
                                          </a:lnTo>
                                          <a:lnTo>
                                            <a:pt x="6024" y="43089"/>
                                          </a:lnTo>
                                          <a:lnTo>
                                            <a:pt x="6387" y="49210"/>
                                          </a:lnTo>
                                          <a:lnTo>
                                            <a:pt x="992" y="49210"/>
                                          </a:lnTo>
                                          <a:lnTo>
                                            <a:pt x="0" y="52198"/>
                                          </a:lnTo>
                                          <a:lnTo>
                                            <a:pt x="835" y="57037"/>
                                          </a:lnTo>
                                          <a:lnTo>
                                            <a:pt x="6726" y="55198"/>
                                          </a:lnTo>
                                          <a:lnTo>
                                            <a:pt x="10924" y="50069"/>
                                          </a:lnTo>
                                          <a:lnTo>
                                            <a:pt x="16367" y="50686"/>
                                          </a:lnTo>
                                          <a:lnTo>
                                            <a:pt x="18049" y="46670"/>
                                          </a:lnTo>
                                          <a:lnTo>
                                            <a:pt x="23093" y="54363"/>
                                          </a:lnTo>
                                          <a:lnTo>
                                            <a:pt x="26528" y="56105"/>
                                          </a:lnTo>
                                          <a:lnTo>
                                            <a:pt x="26734" y="52210"/>
                                          </a:lnTo>
                                          <a:lnTo>
                                            <a:pt x="33835" y="47069"/>
                                          </a:lnTo>
                                          <a:lnTo>
                                            <a:pt x="38069" y="49488"/>
                                          </a:lnTo>
                                          <a:lnTo>
                                            <a:pt x="36278" y="53045"/>
                                          </a:lnTo>
                                          <a:lnTo>
                                            <a:pt x="28343" y="55392"/>
                                          </a:lnTo>
                                          <a:cubicBezTo>
                                            <a:pt x="28343" y="55392"/>
                                            <a:pt x="31041" y="58888"/>
                                            <a:pt x="31319" y="58984"/>
                                          </a:cubicBezTo>
                                          <a:cubicBezTo>
                                            <a:pt x="31597" y="59069"/>
                                            <a:pt x="36278" y="58150"/>
                                            <a:pt x="36278" y="58150"/>
                                          </a:cubicBezTo>
                                          <a:lnTo>
                                            <a:pt x="35456" y="61948"/>
                                          </a:lnTo>
                                          <a:lnTo>
                                            <a:pt x="30920" y="63255"/>
                                          </a:lnTo>
                                          <a:lnTo>
                                            <a:pt x="24823" y="62142"/>
                                          </a:lnTo>
                                        </a:path>
                                      </a:pathLst>
                                    </a:custGeom>
                                    <a:noFill/>
                                    <a:ln w="1825" cap="flat" cmpd="sng">
                                      <a:solidFill>
                                        <a:srgbClr val="A5B7C5"/>
                                      </a:solidFill>
                                      <a:prstDash val="solid"/>
                                      <a:miter lim="12096"/>
                                      <a:headEnd type="none" w="sm" len="sm"/>
                                      <a:tailEnd type="none" w="sm" len="sm"/>
                                    </a:ln>
                                  </p:spPr>
                                  <p:txBody>
                                    <a:bodyPr spcFirstLastPara="1" wrap="square" lIns="91425" tIns="91425" rIns="91425" bIns="91425" anchor="ctr" anchorCtr="0">
                                      <a:noAutofit/>
                                    </a:bodyPr>
                                    <a:lstStyle/>
                                    <a:p>
                                      <a:pPr marL="0" lvl="0" indent="0" algn="l" rtl="0">
                                        <a:spcBef>
                                          <a:spcPts val="0"/>
                                        </a:spcBef>
                                        <a:spcAft>
                                          <a:spcPts val="0"/>
                                        </a:spcAft>
                                        <a:buNone/>
                                      </a:pPr>
                                      <a:endParaRPr/>
                                    </a:p>
                                  </p:txBody>
                                </p:sp>
                                <p:sp>
                                  <p:nvSpPr>
                                    <p:cNvPr id="693" name="Google Shape;8535;p74">
                                      <a:extLst>
                                        <a:ext uri="{FF2B5EF4-FFF2-40B4-BE49-F238E27FC236}">
                                          <a16:creationId xmlns:a16="http://schemas.microsoft.com/office/drawing/2014/main" id="{178BA146-8893-08B6-D439-8CD5C8679467}"/>
                                        </a:ext>
                                      </a:extLst>
                                    </p:cNvPr>
                                    <p:cNvSpPr/>
                                    <p:nvPr/>
                                  </p:nvSpPr>
                                  <p:spPr>
                                    <a:xfrm>
                                      <a:off x="4906356" y="3466721"/>
                                      <a:ext cx="194289" cy="358880"/>
                                    </a:xfrm>
                                    <a:custGeom>
                                      <a:avLst/>
                                      <a:gdLst/>
                                      <a:ahLst/>
                                      <a:cxnLst/>
                                      <a:rect l="l" t="t" r="r" b="b"/>
                                      <a:pathLst>
                                        <a:path w="24703" h="45630" fill="none" extrusionOk="0">
                                          <a:moveTo>
                                            <a:pt x="8396" y="39968"/>
                                          </a:moveTo>
                                          <a:lnTo>
                                            <a:pt x="9835" y="45629"/>
                                          </a:lnTo>
                                          <a:lnTo>
                                            <a:pt x="11626" y="36786"/>
                                          </a:lnTo>
                                          <a:lnTo>
                                            <a:pt x="5492" y="30218"/>
                                          </a:lnTo>
                                          <a:lnTo>
                                            <a:pt x="1" y="25016"/>
                                          </a:lnTo>
                                          <a:lnTo>
                                            <a:pt x="1392" y="16040"/>
                                          </a:lnTo>
                                          <a:lnTo>
                                            <a:pt x="24702" y="15206"/>
                                          </a:lnTo>
                                          <a:lnTo>
                                            <a:pt x="6472" y="0"/>
                                          </a:lnTo>
                                        </a:path>
                                      </a:pathLst>
                                    </a:custGeom>
                                    <a:noFill/>
                                    <a:ln w="1825" cap="flat" cmpd="sng">
                                      <a:solidFill>
                                        <a:srgbClr val="A5B7C5"/>
                                      </a:solidFill>
                                      <a:prstDash val="solid"/>
                                      <a:miter lim="12096"/>
                                      <a:headEnd type="none" w="sm" len="sm"/>
                                      <a:tailEnd type="none" w="sm" len="sm"/>
                                    </a:ln>
                                  </p:spPr>
                                  <p:txBody>
                                    <a:bodyPr spcFirstLastPara="1" wrap="square" lIns="91425" tIns="91425" rIns="91425" bIns="91425" anchor="ctr" anchorCtr="0">
                                      <a:noAutofit/>
                                    </a:bodyPr>
                                    <a:lstStyle/>
                                    <a:p>
                                      <a:pPr marL="0" lvl="0" indent="0" algn="l" rtl="0">
                                        <a:spcBef>
                                          <a:spcPts val="0"/>
                                        </a:spcBef>
                                        <a:spcAft>
                                          <a:spcPts val="0"/>
                                        </a:spcAft>
                                        <a:buNone/>
                                      </a:pPr>
                                      <a:endParaRPr/>
                                    </a:p>
                                  </p:txBody>
                                </p:sp>
                                <p:sp>
                                  <p:nvSpPr>
                                    <p:cNvPr id="694" name="Google Shape;8536;p74">
                                      <a:extLst>
                                        <a:ext uri="{FF2B5EF4-FFF2-40B4-BE49-F238E27FC236}">
                                          <a16:creationId xmlns:a16="http://schemas.microsoft.com/office/drawing/2014/main" id="{3FFC3CD8-C532-5B08-C4A9-B23FB9B4752A}"/>
                                        </a:ext>
                                      </a:extLst>
                                    </p:cNvPr>
                                    <p:cNvSpPr/>
                                    <p:nvPr/>
                                  </p:nvSpPr>
                                  <p:spPr>
                                    <a:xfrm>
                                      <a:off x="4972383" y="3756043"/>
                                      <a:ext cx="25412" cy="25026"/>
                                    </a:xfrm>
                                    <a:custGeom>
                                      <a:avLst/>
                                      <a:gdLst/>
                                      <a:ahLst/>
                                      <a:cxnLst/>
                                      <a:rect l="l" t="t" r="r" b="b"/>
                                      <a:pathLst>
                                        <a:path w="3231" h="3182" fill="none" extrusionOk="0">
                                          <a:moveTo>
                                            <a:pt x="1" y="3182"/>
                                          </a:moveTo>
                                          <a:lnTo>
                                            <a:pt x="3231" y="0"/>
                                          </a:lnTo>
                                        </a:path>
                                      </a:pathLst>
                                    </a:custGeom>
                                    <a:noFill/>
                                    <a:ln w="1825" cap="flat" cmpd="sng">
                                      <a:solidFill>
                                        <a:srgbClr val="A5B7C5"/>
                                      </a:solidFill>
                                      <a:prstDash val="solid"/>
                                      <a:miter lim="12096"/>
                                      <a:headEnd type="none" w="sm" len="sm"/>
                                      <a:tailEnd type="none" w="sm" len="sm"/>
                                    </a:ln>
                                  </p:spPr>
                                  <p:txBody>
                                    <a:bodyPr spcFirstLastPara="1" wrap="square" lIns="91425" tIns="91425" rIns="91425" bIns="91425" anchor="ctr" anchorCtr="0">
                                      <a:noAutofit/>
                                    </a:bodyPr>
                                    <a:lstStyle/>
                                    <a:p>
                                      <a:pPr marL="0" lvl="0" indent="0" algn="l" rtl="0">
                                        <a:spcBef>
                                          <a:spcPts val="0"/>
                                        </a:spcBef>
                                        <a:spcAft>
                                          <a:spcPts val="0"/>
                                        </a:spcAft>
                                        <a:buNone/>
                                      </a:pPr>
                                      <a:endParaRPr/>
                                    </a:p>
                                  </p:txBody>
                                </p:sp>
                              </p:grpSp>
                            </p:grpSp>
                          </p:grpSp>
                        </p:grpSp>
                        <p:sp>
                          <p:nvSpPr>
                            <p:cNvPr id="660" name="Google Shape;8537;p74">
                              <a:extLst>
                                <a:ext uri="{FF2B5EF4-FFF2-40B4-BE49-F238E27FC236}">
                                  <a16:creationId xmlns:a16="http://schemas.microsoft.com/office/drawing/2014/main" id="{F8D30E72-E0A8-BBF3-9761-ECA60A2600CB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4890375" y="3688019"/>
                              <a:ext cx="5144" cy="43769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654" h="5565" fill="none" extrusionOk="0">
                                  <a:moveTo>
                                    <a:pt x="653" y="0"/>
                                  </a:moveTo>
                                  <a:lnTo>
                                    <a:pt x="0" y="5565"/>
                                  </a:lnTo>
                                </a:path>
                              </a:pathLst>
                            </a:custGeom>
                            <a:noFill/>
                            <a:ln w="1825" cap="flat" cmpd="sng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661" name="Google Shape;8538;p74">
                              <a:extLst>
                                <a:ext uri="{FF2B5EF4-FFF2-40B4-BE49-F238E27FC236}">
                                  <a16:creationId xmlns:a16="http://schemas.microsoft.com/office/drawing/2014/main" id="{18773FC4-0185-D362-B222-B53FA30C754A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4899317" y="3688019"/>
                              <a:ext cx="54048" cy="20174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6872" h="2565" fill="none" extrusionOk="0">
                                  <a:moveTo>
                                    <a:pt x="0" y="0"/>
                                  </a:moveTo>
                                  <a:lnTo>
                                    <a:pt x="6871" y="2565"/>
                                  </a:lnTo>
                                </a:path>
                              </a:pathLst>
                            </a:custGeom>
                            <a:noFill/>
                            <a:ln w="1825" cap="flat" cmpd="sng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662" name="Google Shape;8539;p74">
                              <a:extLst>
                                <a:ext uri="{FF2B5EF4-FFF2-40B4-BE49-F238E27FC236}">
                                  <a16:creationId xmlns:a16="http://schemas.microsoft.com/office/drawing/2014/main" id="{C4380F6B-DA0F-15BF-27BA-CACC3B3CC0B8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4862690" y="3700571"/>
                              <a:ext cx="27693" cy="31216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3521" h="3969" fill="none" extrusionOk="0">
                                  <a:moveTo>
                                    <a:pt x="0" y="1"/>
                                  </a:moveTo>
                                  <a:lnTo>
                                    <a:pt x="3520" y="3969"/>
                                  </a:lnTo>
                                </a:path>
                              </a:pathLst>
                            </a:custGeom>
                            <a:noFill/>
                            <a:ln w="1825" cap="flat" cmpd="sng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</p:grpSp>
                    </p:grpSp>
                    <p:sp>
                      <p:nvSpPr>
                        <p:cNvPr id="649" name="Google Shape;8540;p74">
                          <a:extLst>
                            <a:ext uri="{FF2B5EF4-FFF2-40B4-BE49-F238E27FC236}">
                              <a16:creationId xmlns:a16="http://schemas.microsoft.com/office/drawing/2014/main" id="{2E0440A2-5E4B-1B7C-8577-5DB0E955236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953924" y="3297081"/>
                          <a:ext cx="146053" cy="168122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8570" h="21376" fill="none" extrusionOk="0">
                              <a:moveTo>
                                <a:pt x="1" y="21376"/>
                              </a:moveTo>
                              <a:lnTo>
                                <a:pt x="18569" y="1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</p:grpSp>
                </p:grpSp>
              </p:grpSp>
            </p:grpSp>
          </p:grpSp>
          <p:grpSp>
            <p:nvGrpSpPr>
              <p:cNvPr id="277" name="Google Shape;8541;p74">
                <a:extLst>
                  <a:ext uri="{FF2B5EF4-FFF2-40B4-BE49-F238E27FC236}">
                    <a16:creationId xmlns:a16="http://schemas.microsoft.com/office/drawing/2014/main" id="{94D8E465-D10F-72C4-604E-C4593CA88D24}"/>
                  </a:ext>
                </a:extLst>
              </p:cNvPr>
              <p:cNvGrpSpPr/>
              <p:nvPr/>
            </p:nvGrpSpPr>
            <p:grpSpPr>
              <a:xfrm>
                <a:off x="4595437" y="3598775"/>
                <a:ext cx="37776" cy="32451"/>
                <a:chOff x="4595437" y="3598775"/>
                <a:chExt cx="37776" cy="32451"/>
              </a:xfrm>
            </p:grpSpPr>
            <p:sp>
              <p:nvSpPr>
                <p:cNvPr id="592" name="Google Shape;8542;p74">
                  <a:extLst>
                    <a:ext uri="{FF2B5EF4-FFF2-40B4-BE49-F238E27FC236}">
                      <a16:creationId xmlns:a16="http://schemas.microsoft.com/office/drawing/2014/main" id="{DF637D1E-AB4C-D430-6E95-FB836D1B7A81}"/>
                    </a:ext>
                  </a:extLst>
                </p:cNvPr>
                <p:cNvSpPr/>
                <p:nvPr/>
              </p:nvSpPr>
              <p:spPr>
                <a:xfrm>
                  <a:off x="4595437" y="3598775"/>
                  <a:ext cx="37776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26" extrusionOk="0">
                      <a:moveTo>
                        <a:pt x="2730" y="0"/>
                      </a:moveTo>
                      <a:cubicBezTo>
                        <a:pt x="2226" y="0"/>
                        <a:pt x="1712" y="187"/>
                        <a:pt x="1295" y="605"/>
                      </a:cubicBezTo>
                      <a:cubicBezTo>
                        <a:pt x="0" y="1900"/>
                        <a:pt x="920" y="4125"/>
                        <a:pt x="2758" y="4125"/>
                      </a:cubicBezTo>
                      <a:cubicBezTo>
                        <a:pt x="3883" y="4113"/>
                        <a:pt x="4803" y="3194"/>
                        <a:pt x="4803" y="2069"/>
                      </a:cubicBezTo>
                      <a:cubicBezTo>
                        <a:pt x="4803" y="824"/>
                        <a:pt x="3788" y="0"/>
                        <a:pt x="27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3" name="Google Shape;8543;p74">
                  <a:extLst>
                    <a:ext uri="{FF2B5EF4-FFF2-40B4-BE49-F238E27FC236}">
                      <a16:creationId xmlns:a16="http://schemas.microsoft.com/office/drawing/2014/main" id="{56A55F62-B2C9-3E07-50E9-C41404E1FB92}"/>
                    </a:ext>
                  </a:extLst>
                </p:cNvPr>
                <p:cNvSpPr/>
                <p:nvPr/>
              </p:nvSpPr>
              <p:spPr>
                <a:xfrm>
                  <a:off x="4610561" y="3608480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0"/>
                      </a:moveTo>
                      <a:cubicBezTo>
                        <a:pt x="376" y="0"/>
                        <a:pt x="1" y="375"/>
                        <a:pt x="1" y="835"/>
                      </a:cubicBezTo>
                      <a:cubicBezTo>
                        <a:pt x="1" y="1283"/>
                        <a:pt x="376" y="1658"/>
                        <a:pt x="835" y="1658"/>
                      </a:cubicBezTo>
                      <a:cubicBezTo>
                        <a:pt x="1283" y="1658"/>
                        <a:pt x="1658" y="1283"/>
                        <a:pt x="1658" y="835"/>
                      </a:cubicBezTo>
                      <a:cubicBezTo>
                        <a:pt x="1658" y="375"/>
                        <a:pt x="1283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78" name="Google Shape;8544;p74">
                <a:extLst>
                  <a:ext uri="{FF2B5EF4-FFF2-40B4-BE49-F238E27FC236}">
                    <a16:creationId xmlns:a16="http://schemas.microsoft.com/office/drawing/2014/main" id="{239C6B53-113C-4E89-1417-F716DCFD679E}"/>
                  </a:ext>
                </a:extLst>
              </p:cNvPr>
              <p:cNvGrpSpPr/>
              <p:nvPr/>
            </p:nvGrpSpPr>
            <p:grpSpPr>
              <a:xfrm>
                <a:off x="4641864" y="3524443"/>
                <a:ext cx="37776" cy="32380"/>
                <a:chOff x="4641864" y="3524443"/>
                <a:chExt cx="37776" cy="32380"/>
              </a:xfrm>
            </p:grpSpPr>
            <p:sp>
              <p:nvSpPr>
                <p:cNvPr id="590" name="Google Shape;8545;p74">
                  <a:extLst>
                    <a:ext uri="{FF2B5EF4-FFF2-40B4-BE49-F238E27FC236}">
                      <a16:creationId xmlns:a16="http://schemas.microsoft.com/office/drawing/2014/main" id="{F15F4FAB-07F8-6A3C-FC20-F14CD065F2E8}"/>
                    </a:ext>
                  </a:extLst>
                </p:cNvPr>
                <p:cNvSpPr/>
                <p:nvPr/>
              </p:nvSpPr>
              <p:spPr>
                <a:xfrm>
                  <a:off x="4641864" y="3524443"/>
                  <a:ext cx="37776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7" extrusionOk="0">
                      <a:moveTo>
                        <a:pt x="2737" y="1"/>
                      </a:moveTo>
                      <a:cubicBezTo>
                        <a:pt x="2231" y="1"/>
                        <a:pt x="1715" y="189"/>
                        <a:pt x="1295" y="609"/>
                      </a:cubicBezTo>
                      <a:cubicBezTo>
                        <a:pt x="0" y="1903"/>
                        <a:pt x="908" y="4117"/>
                        <a:pt x="2746" y="4117"/>
                      </a:cubicBezTo>
                      <a:cubicBezTo>
                        <a:pt x="3884" y="4117"/>
                        <a:pt x="4803" y="3197"/>
                        <a:pt x="4803" y="2060"/>
                      </a:cubicBezTo>
                      <a:cubicBezTo>
                        <a:pt x="4803" y="818"/>
                        <a:pt x="3792" y="1"/>
                        <a:pt x="273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1" name="Google Shape;8546;p74">
                  <a:extLst>
                    <a:ext uri="{FF2B5EF4-FFF2-40B4-BE49-F238E27FC236}">
                      <a16:creationId xmlns:a16="http://schemas.microsoft.com/office/drawing/2014/main" id="{212DB0FA-3142-0D4D-898F-000F11FBEF17}"/>
                    </a:ext>
                  </a:extLst>
                </p:cNvPr>
                <p:cNvSpPr/>
                <p:nvPr/>
              </p:nvSpPr>
              <p:spPr>
                <a:xfrm>
                  <a:off x="4656988" y="3534077"/>
                  <a:ext cx="13048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8" extrusionOk="0">
                      <a:moveTo>
                        <a:pt x="823" y="1"/>
                      </a:moveTo>
                      <a:cubicBezTo>
                        <a:pt x="376" y="1"/>
                        <a:pt x="1" y="376"/>
                        <a:pt x="1" y="835"/>
                      </a:cubicBezTo>
                      <a:cubicBezTo>
                        <a:pt x="1" y="1295"/>
                        <a:pt x="376" y="1658"/>
                        <a:pt x="823" y="1658"/>
                      </a:cubicBezTo>
                      <a:cubicBezTo>
                        <a:pt x="1283" y="1658"/>
                        <a:pt x="1658" y="1295"/>
                        <a:pt x="1658" y="835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79" name="Google Shape;8547;p74">
                <a:extLst>
                  <a:ext uri="{FF2B5EF4-FFF2-40B4-BE49-F238E27FC236}">
                    <a16:creationId xmlns:a16="http://schemas.microsoft.com/office/drawing/2014/main" id="{3DFAA9CE-412C-2EAB-808D-6E65605F3D86}"/>
                  </a:ext>
                </a:extLst>
              </p:cNvPr>
              <p:cNvGrpSpPr/>
              <p:nvPr/>
            </p:nvGrpSpPr>
            <p:grpSpPr>
              <a:xfrm>
                <a:off x="4648431" y="3893901"/>
                <a:ext cx="37776" cy="32357"/>
                <a:chOff x="4648431" y="3893901"/>
                <a:chExt cx="37776" cy="32357"/>
              </a:xfrm>
            </p:grpSpPr>
            <p:sp>
              <p:nvSpPr>
                <p:cNvPr id="588" name="Google Shape;8548;p74">
                  <a:extLst>
                    <a:ext uri="{FF2B5EF4-FFF2-40B4-BE49-F238E27FC236}">
                      <a16:creationId xmlns:a16="http://schemas.microsoft.com/office/drawing/2014/main" id="{015FD984-5953-E2DE-ECB3-E0C601576D7D}"/>
                    </a:ext>
                  </a:extLst>
                </p:cNvPr>
                <p:cNvSpPr/>
                <p:nvPr/>
              </p:nvSpPr>
              <p:spPr>
                <a:xfrm>
                  <a:off x="4648431" y="3893901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2" y="0"/>
                      </a:moveTo>
                      <a:cubicBezTo>
                        <a:pt x="2227" y="0"/>
                        <a:pt x="1713" y="187"/>
                        <a:pt x="1295" y="605"/>
                      </a:cubicBezTo>
                      <a:cubicBezTo>
                        <a:pt x="0" y="1900"/>
                        <a:pt x="920" y="4113"/>
                        <a:pt x="2746" y="4113"/>
                      </a:cubicBezTo>
                      <a:cubicBezTo>
                        <a:pt x="3883" y="4113"/>
                        <a:pt x="4803" y="3194"/>
                        <a:pt x="4803" y="2057"/>
                      </a:cubicBezTo>
                      <a:cubicBezTo>
                        <a:pt x="4803" y="821"/>
                        <a:pt x="3788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9" name="Google Shape;8549;p74">
                  <a:extLst>
                    <a:ext uri="{FF2B5EF4-FFF2-40B4-BE49-F238E27FC236}">
                      <a16:creationId xmlns:a16="http://schemas.microsoft.com/office/drawing/2014/main" id="{27E357DA-BA6B-3CB1-2051-2785AE6B8E9A}"/>
                    </a:ext>
                  </a:extLst>
                </p:cNvPr>
                <p:cNvSpPr/>
                <p:nvPr/>
              </p:nvSpPr>
              <p:spPr>
                <a:xfrm>
                  <a:off x="4663556" y="3903606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0"/>
                      </a:moveTo>
                      <a:cubicBezTo>
                        <a:pt x="363" y="0"/>
                        <a:pt x="1" y="375"/>
                        <a:pt x="1" y="823"/>
                      </a:cubicBezTo>
                      <a:cubicBezTo>
                        <a:pt x="1" y="1283"/>
                        <a:pt x="363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75"/>
                        <a:pt x="1283" y="0"/>
                        <a:pt x="82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80" name="Google Shape;8550;p74">
                <a:extLst>
                  <a:ext uri="{FF2B5EF4-FFF2-40B4-BE49-F238E27FC236}">
                    <a16:creationId xmlns:a16="http://schemas.microsoft.com/office/drawing/2014/main" id="{9935301A-7E32-DB25-8A7B-C5C326EC5EB9}"/>
                  </a:ext>
                </a:extLst>
              </p:cNvPr>
              <p:cNvGrpSpPr/>
              <p:nvPr/>
            </p:nvGrpSpPr>
            <p:grpSpPr>
              <a:xfrm>
                <a:off x="4567752" y="3722908"/>
                <a:ext cx="37870" cy="32380"/>
                <a:chOff x="4567752" y="3722908"/>
                <a:chExt cx="37870" cy="32380"/>
              </a:xfrm>
            </p:grpSpPr>
            <p:sp>
              <p:nvSpPr>
                <p:cNvPr id="586" name="Google Shape;8551;p74">
                  <a:extLst>
                    <a:ext uri="{FF2B5EF4-FFF2-40B4-BE49-F238E27FC236}">
                      <a16:creationId xmlns:a16="http://schemas.microsoft.com/office/drawing/2014/main" id="{B0C2DFD6-4B96-E349-A512-214CAA33E97A}"/>
                    </a:ext>
                  </a:extLst>
                </p:cNvPr>
                <p:cNvSpPr/>
                <p:nvPr/>
              </p:nvSpPr>
              <p:spPr>
                <a:xfrm>
                  <a:off x="4567752" y="3722908"/>
                  <a:ext cx="37870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5" h="4117" extrusionOk="0">
                      <a:moveTo>
                        <a:pt x="2749" y="1"/>
                      </a:moveTo>
                      <a:cubicBezTo>
                        <a:pt x="2243" y="1"/>
                        <a:pt x="1726" y="189"/>
                        <a:pt x="1307" y="609"/>
                      </a:cubicBezTo>
                      <a:cubicBezTo>
                        <a:pt x="0" y="1903"/>
                        <a:pt x="919" y="4117"/>
                        <a:pt x="2758" y="4117"/>
                      </a:cubicBezTo>
                      <a:cubicBezTo>
                        <a:pt x="3895" y="4117"/>
                        <a:pt x="4815" y="3197"/>
                        <a:pt x="4815" y="2060"/>
                      </a:cubicBezTo>
                      <a:cubicBezTo>
                        <a:pt x="4815" y="818"/>
                        <a:pt x="3804" y="1"/>
                        <a:pt x="2749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7" name="Google Shape;8552;p74">
                  <a:extLst>
                    <a:ext uri="{FF2B5EF4-FFF2-40B4-BE49-F238E27FC236}">
                      <a16:creationId xmlns:a16="http://schemas.microsoft.com/office/drawing/2014/main" id="{A744FB29-ACB5-0C9E-7F3E-72A7DE0FD697}"/>
                    </a:ext>
                  </a:extLst>
                </p:cNvPr>
                <p:cNvSpPr/>
                <p:nvPr/>
              </p:nvSpPr>
              <p:spPr>
                <a:xfrm>
                  <a:off x="4580690" y="3732543"/>
                  <a:ext cx="15227" cy="130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61" extrusionOk="0">
                      <a:moveTo>
                        <a:pt x="1113" y="0"/>
                      </a:moveTo>
                      <a:cubicBezTo>
                        <a:pt x="375" y="0"/>
                        <a:pt x="0" y="896"/>
                        <a:pt x="520" y="1416"/>
                      </a:cubicBezTo>
                      <a:cubicBezTo>
                        <a:pt x="689" y="1585"/>
                        <a:pt x="898" y="1661"/>
                        <a:pt x="1103" y="1661"/>
                      </a:cubicBezTo>
                      <a:cubicBezTo>
                        <a:pt x="1528" y="1661"/>
                        <a:pt x="1936" y="1333"/>
                        <a:pt x="1936" y="835"/>
                      </a:cubicBezTo>
                      <a:cubicBezTo>
                        <a:pt x="1936" y="375"/>
                        <a:pt x="1573" y="0"/>
                        <a:pt x="111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81" name="Google Shape;8553;p74">
                <a:extLst>
                  <a:ext uri="{FF2B5EF4-FFF2-40B4-BE49-F238E27FC236}">
                    <a16:creationId xmlns:a16="http://schemas.microsoft.com/office/drawing/2014/main" id="{4C58698A-4E5B-C7DD-5310-AE1DCD54E503}"/>
                  </a:ext>
                </a:extLst>
              </p:cNvPr>
              <p:cNvGrpSpPr/>
              <p:nvPr/>
            </p:nvGrpSpPr>
            <p:grpSpPr>
              <a:xfrm>
                <a:off x="4617506" y="3652052"/>
                <a:ext cx="37783" cy="32357"/>
                <a:chOff x="4617506" y="3652052"/>
                <a:chExt cx="37783" cy="32357"/>
              </a:xfrm>
            </p:grpSpPr>
            <p:sp>
              <p:nvSpPr>
                <p:cNvPr id="584" name="Google Shape;8554;p74">
                  <a:extLst>
                    <a:ext uri="{FF2B5EF4-FFF2-40B4-BE49-F238E27FC236}">
                      <a16:creationId xmlns:a16="http://schemas.microsoft.com/office/drawing/2014/main" id="{D6B4D9A8-9BA2-E12F-B648-366BFE471BB3}"/>
                    </a:ext>
                  </a:extLst>
                </p:cNvPr>
                <p:cNvSpPr/>
                <p:nvPr/>
              </p:nvSpPr>
              <p:spPr>
                <a:xfrm>
                  <a:off x="4617506" y="3652052"/>
                  <a:ext cx="37783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4" extrusionOk="0">
                      <a:moveTo>
                        <a:pt x="2732" y="0"/>
                      </a:moveTo>
                      <a:cubicBezTo>
                        <a:pt x="2228" y="0"/>
                        <a:pt x="1713" y="187"/>
                        <a:pt x="1295" y="605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5" name="Google Shape;8555;p74">
                  <a:extLst>
                    <a:ext uri="{FF2B5EF4-FFF2-40B4-BE49-F238E27FC236}">
                      <a16:creationId xmlns:a16="http://schemas.microsoft.com/office/drawing/2014/main" id="{2CCD08D4-876E-2125-AF4A-CD028B28E35A}"/>
                    </a:ext>
                  </a:extLst>
                </p:cNvPr>
                <p:cNvSpPr/>
                <p:nvPr/>
              </p:nvSpPr>
              <p:spPr>
                <a:xfrm>
                  <a:off x="4632638" y="3661758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1"/>
                      </a:moveTo>
                      <a:cubicBezTo>
                        <a:pt x="363" y="1"/>
                        <a:pt x="0" y="363"/>
                        <a:pt x="0" y="823"/>
                      </a:cubicBezTo>
                      <a:cubicBezTo>
                        <a:pt x="0" y="1283"/>
                        <a:pt x="363" y="1658"/>
                        <a:pt x="823" y="1658"/>
                      </a:cubicBezTo>
                      <a:cubicBezTo>
                        <a:pt x="1282" y="1658"/>
                        <a:pt x="1657" y="1283"/>
                        <a:pt x="1657" y="823"/>
                      </a:cubicBezTo>
                      <a:cubicBezTo>
                        <a:pt x="1657" y="363"/>
                        <a:pt x="1282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82" name="Google Shape;8556;p74">
                <a:extLst>
                  <a:ext uri="{FF2B5EF4-FFF2-40B4-BE49-F238E27FC236}">
                    <a16:creationId xmlns:a16="http://schemas.microsoft.com/office/drawing/2014/main" id="{1224C43D-F904-02CB-FC26-B493336E8C4B}"/>
                  </a:ext>
                </a:extLst>
              </p:cNvPr>
              <p:cNvGrpSpPr/>
              <p:nvPr/>
            </p:nvGrpSpPr>
            <p:grpSpPr>
              <a:xfrm>
                <a:off x="4739005" y="3554149"/>
                <a:ext cx="37870" cy="32357"/>
                <a:chOff x="4739005" y="3554149"/>
                <a:chExt cx="37870" cy="32357"/>
              </a:xfrm>
            </p:grpSpPr>
            <p:sp>
              <p:nvSpPr>
                <p:cNvPr id="582" name="Google Shape;8557;p74">
                  <a:extLst>
                    <a:ext uri="{FF2B5EF4-FFF2-40B4-BE49-F238E27FC236}">
                      <a16:creationId xmlns:a16="http://schemas.microsoft.com/office/drawing/2014/main" id="{5D1480DF-3BEE-1D8E-BA02-B47CAC4F4ECB}"/>
                    </a:ext>
                  </a:extLst>
                </p:cNvPr>
                <p:cNvSpPr/>
                <p:nvPr/>
              </p:nvSpPr>
              <p:spPr>
                <a:xfrm>
                  <a:off x="4739005" y="3554149"/>
                  <a:ext cx="37870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5" h="4114" extrusionOk="0">
                      <a:moveTo>
                        <a:pt x="2744" y="1"/>
                      </a:moveTo>
                      <a:cubicBezTo>
                        <a:pt x="2239" y="1"/>
                        <a:pt x="1725" y="188"/>
                        <a:pt x="1307" y="606"/>
                      </a:cubicBezTo>
                      <a:cubicBezTo>
                        <a:pt x="0" y="1900"/>
                        <a:pt x="920" y="4114"/>
                        <a:pt x="2758" y="4114"/>
                      </a:cubicBezTo>
                      <a:cubicBezTo>
                        <a:pt x="3895" y="4114"/>
                        <a:pt x="4815" y="3195"/>
                        <a:pt x="4815" y="2058"/>
                      </a:cubicBezTo>
                      <a:cubicBezTo>
                        <a:pt x="4815" y="821"/>
                        <a:pt x="3801" y="1"/>
                        <a:pt x="2744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3" name="Google Shape;8558;p74">
                  <a:extLst>
                    <a:ext uri="{FF2B5EF4-FFF2-40B4-BE49-F238E27FC236}">
                      <a16:creationId xmlns:a16="http://schemas.microsoft.com/office/drawing/2014/main" id="{D1CDD871-FFD4-AD4E-1673-D1B067A95FD6}"/>
                    </a:ext>
                  </a:extLst>
                </p:cNvPr>
                <p:cNvSpPr/>
                <p:nvPr/>
              </p:nvSpPr>
              <p:spPr>
                <a:xfrm>
                  <a:off x="4751943" y="3563854"/>
                  <a:ext cx="15227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59" extrusionOk="0">
                      <a:moveTo>
                        <a:pt x="1113" y="1"/>
                      </a:moveTo>
                      <a:cubicBezTo>
                        <a:pt x="375" y="1"/>
                        <a:pt x="0" y="896"/>
                        <a:pt x="521" y="1416"/>
                      </a:cubicBezTo>
                      <a:cubicBezTo>
                        <a:pt x="692" y="1583"/>
                        <a:pt x="899" y="1658"/>
                        <a:pt x="1101" y="1658"/>
                      </a:cubicBezTo>
                      <a:cubicBezTo>
                        <a:pt x="1529" y="1658"/>
                        <a:pt x="1936" y="1324"/>
                        <a:pt x="1936" y="824"/>
                      </a:cubicBezTo>
                      <a:cubicBezTo>
                        <a:pt x="1936" y="364"/>
                        <a:pt x="1573" y="1"/>
                        <a:pt x="111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83" name="Google Shape;8559;p74">
                <a:extLst>
                  <a:ext uri="{FF2B5EF4-FFF2-40B4-BE49-F238E27FC236}">
                    <a16:creationId xmlns:a16="http://schemas.microsoft.com/office/drawing/2014/main" id="{3A70704B-E9DE-5839-5B87-6A8DF2BD1BD4}"/>
                  </a:ext>
                </a:extLst>
              </p:cNvPr>
              <p:cNvGrpSpPr/>
              <p:nvPr/>
            </p:nvGrpSpPr>
            <p:grpSpPr>
              <a:xfrm>
                <a:off x="4806557" y="3630258"/>
                <a:ext cx="37776" cy="32364"/>
                <a:chOff x="4806557" y="3630258"/>
                <a:chExt cx="37776" cy="32364"/>
              </a:xfrm>
            </p:grpSpPr>
            <p:sp>
              <p:nvSpPr>
                <p:cNvPr id="580" name="Google Shape;8560;p74">
                  <a:extLst>
                    <a:ext uri="{FF2B5EF4-FFF2-40B4-BE49-F238E27FC236}">
                      <a16:creationId xmlns:a16="http://schemas.microsoft.com/office/drawing/2014/main" id="{07718A47-2131-5BCA-8C90-564576844555}"/>
                    </a:ext>
                  </a:extLst>
                </p:cNvPr>
                <p:cNvSpPr/>
                <p:nvPr/>
              </p:nvSpPr>
              <p:spPr>
                <a:xfrm>
                  <a:off x="4806557" y="3630258"/>
                  <a:ext cx="37776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5" extrusionOk="0">
                      <a:moveTo>
                        <a:pt x="2732" y="1"/>
                      </a:moveTo>
                      <a:cubicBezTo>
                        <a:pt x="2227" y="1"/>
                        <a:pt x="1713" y="188"/>
                        <a:pt x="1294" y="606"/>
                      </a:cubicBezTo>
                      <a:cubicBezTo>
                        <a:pt x="0" y="1901"/>
                        <a:pt x="907" y="4114"/>
                        <a:pt x="2746" y="4114"/>
                      </a:cubicBezTo>
                      <a:cubicBezTo>
                        <a:pt x="3883" y="4114"/>
                        <a:pt x="4802" y="3195"/>
                        <a:pt x="4802" y="2058"/>
                      </a:cubicBezTo>
                      <a:cubicBezTo>
                        <a:pt x="4802" y="822"/>
                        <a:pt x="3788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1" name="Google Shape;8561;p74">
                  <a:extLst>
                    <a:ext uri="{FF2B5EF4-FFF2-40B4-BE49-F238E27FC236}">
                      <a16:creationId xmlns:a16="http://schemas.microsoft.com/office/drawing/2014/main" id="{E2811E11-8E15-41C4-6861-B0CDC766A8CA}"/>
                    </a:ext>
                  </a:extLst>
                </p:cNvPr>
                <p:cNvSpPr/>
                <p:nvPr/>
              </p:nvSpPr>
              <p:spPr>
                <a:xfrm>
                  <a:off x="4819495" y="3639972"/>
                  <a:ext cx="15227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58" extrusionOk="0">
                      <a:moveTo>
                        <a:pt x="1113" y="0"/>
                      </a:moveTo>
                      <a:cubicBezTo>
                        <a:pt x="363" y="0"/>
                        <a:pt x="0" y="896"/>
                        <a:pt x="520" y="1416"/>
                      </a:cubicBezTo>
                      <a:cubicBezTo>
                        <a:pt x="687" y="1583"/>
                        <a:pt x="893" y="1657"/>
                        <a:pt x="1096" y="1657"/>
                      </a:cubicBezTo>
                      <a:cubicBezTo>
                        <a:pt x="1523" y="1657"/>
                        <a:pt x="1936" y="1324"/>
                        <a:pt x="1936" y="823"/>
                      </a:cubicBezTo>
                      <a:cubicBezTo>
                        <a:pt x="1936" y="363"/>
                        <a:pt x="1561" y="0"/>
                        <a:pt x="111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84" name="Google Shape;8562;p74">
                <a:extLst>
                  <a:ext uri="{FF2B5EF4-FFF2-40B4-BE49-F238E27FC236}">
                    <a16:creationId xmlns:a16="http://schemas.microsoft.com/office/drawing/2014/main" id="{5C1DF271-1510-F8CB-99DA-A2105C3D0E97}"/>
                  </a:ext>
                </a:extLst>
              </p:cNvPr>
              <p:cNvGrpSpPr/>
              <p:nvPr/>
            </p:nvGrpSpPr>
            <p:grpSpPr>
              <a:xfrm>
                <a:off x="4737007" y="4004357"/>
                <a:ext cx="37870" cy="32357"/>
                <a:chOff x="4737007" y="4004357"/>
                <a:chExt cx="37870" cy="32357"/>
              </a:xfrm>
            </p:grpSpPr>
            <p:sp>
              <p:nvSpPr>
                <p:cNvPr id="578" name="Google Shape;8563;p74">
                  <a:extLst>
                    <a:ext uri="{FF2B5EF4-FFF2-40B4-BE49-F238E27FC236}">
                      <a16:creationId xmlns:a16="http://schemas.microsoft.com/office/drawing/2014/main" id="{A408E579-7C6C-79A6-F0B2-4C80FD27D15E}"/>
                    </a:ext>
                  </a:extLst>
                </p:cNvPr>
                <p:cNvSpPr/>
                <p:nvPr/>
              </p:nvSpPr>
              <p:spPr>
                <a:xfrm>
                  <a:off x="4737007" y="4004357"/>
                  <a:ext cx="37870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5" h="4114" extrusionOk="0">
                      <a:moveTo>
                        <a:pt x="2740" y="0"/>
                      </a:moveTo>
                      <a:cubicBezTo>
                        <a:pt x="2234" y="0"/>
                        <a:pt x="1717" y="187"/>
                        <a:pt x="1295" y="606"/>
                      </a:cubicBezTo>
                      <a:cubicBezTo>
                        <a:pt x="0" y="1900"/>
                        <a:pt x="920" y="4114"/>
                        <a:pt x="2758" y="4114"/>
                      </a:cubicBezTo>
                      <a:cubicBezTo>
                        <a:pt x="3895" y="4114"/>
                        <a:pt x="4803" y="3194"/>
                        <a:pt x="4815" y="2057"/>
                      </a:cubicBezTo>
                      <a:cubicBezTo>
                        <a:pt x="4815" y="821"/>
                        <a:pt x="3801" y="0"/>
                        <a:pt x="274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9" name="Google Shape;8564;p74">
                  <a:extLst>
                    <a:ext uri="{FF2B5EF4-FFF2-40B4-BE49-F238E27FC236}">
                      <a16:creationId xmlns:a16="http://schemas.microsoft.com/office/drawing/2014/main" id="{F64CF12C-5900-BFE2-502F-AA8BD68EE9E7}"/>
                    </a:ext>
                  </a:extLst>
                </p:cNvPr>
                <p:cNvSpPr/>
                <p:nvPr/>
              </p:nvSpPr>
              <p:spPr>
                <a:xfrm>
                  <a:off x="4752131" y="4014062"/>
                  <a:ext cx="13040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9" extrusionOk="0">
                      <a:moveTo>
                        <a:pt x="835" y="1"/>
                      </a:moveTo>
                      <a:cubicBezTo>
                        <a:pt x="376" y="1"/>
                        <a:pt x="1" y="364"/>
                        <a:pt x="1" y="823"/>
                      </a:cubicBezTo>
                      <a:cubicBezTo>
                        <a:pt x="1" y="1283"/>
                        <a:pt x="376" y="1658"/>
                        <a:pt x="835" y="1658"/>
                      </a:cubicBezTo>
                      <a:cubicBezTo>
                        <a:pt x="1295" y="1658"/>
                        <a:pt x="1658" y="1283"/>
                        <a:pt x="1658" y="823"/>
                      </a:cubicBezTo>
                      <a:cubicBezTo>
                        <a:pt x="1658" y="364"/>
                        <a:pt x="1295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85" name="Google Shape;8565;p74">
                <a:extLst>
                  <a:ext uri="{FF2B5EF4-FFF2-40B4-BE49-F238E27FC236}">
                    <a16:creationId xmlns:a16="http://schemas.microsoft.com/office/drawing/2014/main" id="{7EB6EF54-BC32-75DA-72E8-04B56C63310D}"/>
                  </a:ext>
                </a:extLst>
              </p:cNvPr>
              <p:cNvGrpSpPr/>
              <p:nvPr/>
            </p:nvGrpSpPr>
            <p:grpSpPr>
              <a:xfrm>
                <a:off x="4773634" y="4208627"/>
                <a:ext cx="37776" cy="32357"/>
                <a:chOff x="4773634" y="4208627"/>
                <a:chExt cx="37776" cy="32357"/>
              </a:xfrm>
            </p:grpSpPr>
            <p:sp>
              <p:nvSpPr>
                <p:cNvPr id="576" name="Google Shape;8566;p74">
                  <a:extLst>
                    <a:ext uri="{FF2B5EF4-FFF2-40B4-BE49-F238E27FC236}">
                      <a16:creationId xmlns:a16="http://schemas.microsoft.com/office/drawing/2014/main" id="{60F48DC6-28F8-0194-68C7-B8C70846B028}"/>
                    </a:ext>
                  </a:extLst>
                </p:cNvPr>
                <p:cNvSpPr/>
                <p:nvPr/>
              </p:nvSpPr>
              <p:spPr>
                <a:xfrm>
                  <a:off x="4773634" y="4208627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2" y="0"/>
                      </a:moveTo>
                      <a:cubicBezTo>
                        <a:pt x="2227" y="0"/>
                        <a:pt x="1713" y="187"/>
                        <a:pt x="1295" y="605"/>
                      </a:cubicBezTo>
                      <a:cubicBezTo>
                        <a:pt x="1" y="1900"/>
                        <a:pt x="920" y="4114"/>
                        <a:pt x="2746" y="4114"/>
                      </a:cubicBezTo>
                      <a:cubicBezTo>
                        <a:pt x="3884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7" name="Google Shape;8567;p74">
                  <a:extLst>
                    <a:ext uri="{FF2B5EF4-FFF2-40B4-BE49-F238E27FC236}">
                      <a16:creationId xmlns:a16="http://schemas.microsoft.com/office/drawing/2014/main" id="{68E56DA5-E25B-8157-0D2B-C7B7A52C4234}"/>
                    </a:ext>
                  </a:extLst>
                </p:cNvPr>
                <p:cNvSpPr/>
                <p:nvPr/>
              </p:nvSpPr>
              <p:spPr>
                <a:xfrm>
                  <a:off x="4788664" y="4218332"/>
                  <a:ext cx="13048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8" extrusionOk="0">
                      <a:moveTo>
                        <a:pt x="835" y="0"/>
                      </a:moveTo>
                      <a:cubicBezTo>
                        <a:pt x="376" y="0"/>
                        <a:pt x="1" y="363"/>
                        <a:pt x="1" y="823"/>
                      </a:cubicBezTo>
                      <a:cubicBezTo>
                        <a:pt x="1" y="1283"/>
                        <a:pt x="376" y="1658"/>
                        <a:pt x="835" y="1658"/>
                      </a:cubicBezTo>
                      <a:cubicBezTo>
                        <a:pt x="1295" y="1658"/>
                        <a:pt x="1658" y="1283"/>
                        <a:pt x="1658" y="823"/>
                      </a:cubicBezTo>
                      <a:cubicBezTo>
                        <a:pt x="1658" y="363"/>
                        <a:pt x="1295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86" name="Google Shape;8568;p74">
                <a:extLst>
                  <a:ext uri="{FF2B5EF4-FFF2-40B4-BE49-F238E27FC236}">
                    <a16:creationId xmlns:a16="http://schemas.microsoft.com/office/drawing/2014/main" id="{8952E70A-887C-BEC4-B6AC-7ECB09F43CDF}"/>
                  </a:ext>
                </a:extLst>
              </p:cNvPr>
              <p:cNvGrpSpPr/>
              <p:nvPr/>
            </p:nvGrpSpPr>
            <p:grpSpPr>
              <a:xfrm>
                <a:off x="4888282" y="4074764"/>
                <a:ext cx="37776" cy="32451"/>
                <a:chOff x="4888282" y="4074764"/>
                <a:chExt cx="37776" cy="32451"/>
              </a:xfrm>
            </p:grpSpPr>
            <p:sp>
              <p:nvSpPr>
                <p:cNvPr id="574" name="Google Shape;8569;p74">
                  <a:extLst>
                    <a:ext uri="{FF2B5EF4-FFF2-40B4-BE49-F238E27FC236}">
                      <a16:creationId xmlns:a16="http://schemas.microsoft.com/office/drawing/2014/main" id="{BCD38380-86B5-660A-1A03-A3252BF3EC82}"/>
                    </a:ext>
                  </a:extLst>
                </p:cNvPr>
                <p:cNvSpPr/>
                <p:nvPr/>
              </p:nvSpPr>
              <p:spPr>
                <a:xfrm>
                  <a:off x="4888282" y="4074764"/>
                  <a:ext cx="37776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26" extrusionOk="0">
                      <a:moveTo>
                        <a:pt x="2730" y="0"/>
                      </a:moveTo>
                      <a:cubicBezTo>
                        <a:pt x="2226" y="0"/>
                        <a:pt x="1712" y="187"/>
                        <a:pt x="1294" y="605"/>
                      </a:cubicBezTo>
                      <a:cubicBezTo>
                        <a:pt x="0" y="1912"/>
                        <a:pt x="919" y="4125"/>
                        <a:pt x="2746" y="4125"/>
                      </a:cubicBezTo>
                      <a:cubicBezTo>
                        <a:pt x="3883" y="4125"/>
                        <a:pt x="4803" y="3206"/>
                        <a:pt x="4803" y="2069"/>
                      </a:cubicBezTo>
                      <a:cubicBezTo>
                        <a:pt x="4803" y="824"/>
                        <a:pt x="3787" y="0"/>
                        <a:pt x="27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5" name="Google Shape;8570;p74">
                  <a:extLst>
                    <a:ext uri="{FF2B5EF4-FFF2-40B4-BE49-F238E27FC236}">
                      <a16:creationId xmlns:a16="http://schemas.microsoft.com/office/drawing/2014/main" id="{40190815-3F9A-FD4C-7654-2A584AA26DFE}"/>
                    </a:ext>
                  </a:extLst>
                </p:cNvPr>
                <p:cNvSpPr/>
                <p:nvPr/>
              </p:nvSpPr>
              <p:spPr>
                <a:xfrm>
                  <a:off x="4901220" y="4084470"/>
                  <a:ext cx="15227" cy="130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61" extrusionOk="0">
                      <a:moveTo>
                        <a:pt x="1101" y="0"/>
                      </a:moveTo>
                      <a:cubicBezTo>
                        <a:pt x="363" y="0"/>
                        <a:pt x="0" y="896"/>
                        <a:pt x="520" y="1416"/>
                      </a:cubicBezTo>
                      <a:cubicBezTo>
                        <a:pt x="689" y="1585"/>
                        <a:pt x="898" y="1660"/>
                        <a:pt x="1103" y="1660"/>
                      </a:cubicBezTo>
                      <a:cubicBezTo>
                        <a:pt x="1528" y="1660"/>
                        <a:pt x="1936" y="1333"/>
                        <a:pt x="1936" y="835"/>
                      </a:cubicBezTo>
                      <a:cubicBezTo>
                        <a:pt x="1936" y="375"/>
                        <a:pt x="1561" y="0"/>
                        <a:pt x="110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87" name="Google Shape;8571;p74">
                <a:extLst>
                  <a:ext uri="{FF2B5EF4-FFF2-40B4-BE49-F238E27FC236}">
                    <a16:creationId xmlns:a16="http://schemas.microsoft.com/office/drawing/2014/main" id="{F6EACFC3-DFAA-90FB-55CA-5F81F04E6384}"/>
                  </a:ext>
                </a:extLst>
              </p:cNvPr>
              <p:cNvGrpSpPr/>
              <p:nvPr/>
            </p:nvGrpSpPr>
            <p:grpSpPr>
              <a:xfrm>
                <a:off x="4901315" y="3804271"/>
                <a:ext cx="37776" cy="32364"/>
                <a:chOff x="4901315" y="3804271"/>
                <a:chExt cx="37776" cy="32364"/>
              </a:xfrm>
            </p:grpSpPr>
            <p:sp>
              <p:nvSpPr>
                <p:cNvPr id="572" name="Google Shape;8572;p74">
                  <a:extLst>
                    <a:ext uri="{FF2B5EF4-FFF2-40B4-BE49-F238E27FC236}">
                      <a16:creationId xmlns:a16="http://schemas.microsoft.com/office/drawing/2014/main" id="{5C67BA32-DDAC-EC48-0C0F-CDB68B92DA8F}"/>
                    </a:ext>
                  </a:extLst>
                </p:cNvPr>
                <p:cNvSpPr/>
                <p:nvPr/>
              </p:nvSpPr>
              <p:spPr>
                <a:xfrm>
                  <a:off x="4901315" y="3804271"/>
                  <a:ext cx="37776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5" extrusionOk="0">
                      <a:moveTo>
                        <a:pt x="2732" y="1"/>
                      </a:moveTo>
                      <a:cubicBezTo>
                        <a:pt x="2227" y="1"/>
                        <a:pt x="1713" y="188"/>
                        <a:pt x="1295" y="606"/>
                      </a:cubicBezTo>
                      <a:cubicBezTo>
                        <a:pt x="0" y="1901"/>
                        <a:pt x="920" y="4114"/>
                        <a:pt x="2746" y="4114"/>
                      </a:cubicBezTo>
                      <a:cubicBezTo>
                        <a:pt x="3883" y="4114"/>
                        <a:pt x="4803" y="3195"/>
                        <a:pt x="4803" y="2058"/>
                      </a:cubicBezTo>
                      <a:cubicBezTo>
                        <a:pt x="4803" y="822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3" name="Google Shape;8573;p74">
                  <a:extLst>
                    <a:ext uri="{FF2B5EF4-FFF2-40B4-BE49-F238E27FC236}">
                      <a16:creationId xmlns:a16="http://schemas.microsoft.com/office/drawing/2014/main" id="{F40C6404-9CA0-A750-7E7C-63AFD6BBE1E6}"/>
                    </a:ext>
                  </a:extLst>
                </p:cNvPr>
                <p:cNvSpPr/>
                <p:nvPr/>
              </p:nvSpPr>
              <p:spPr>
                <a:xfrm>
                  <a:off x="4914253" y="3813985"/>
                  <a:ext cx="15235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7" h="1658" extrusionOk="0">
                      <a:moveTo>
                        <a:pt x="1101" y="0"/>
                      </a:moveTo>
                      <a:cubicBezTo>
                        <a:pt x="363" y="0"/>
                        <a:pt x="1" y="895"/>
                        <a:pt x="521" y="1416"/>
                      </a:cubicBezTo>
                      <a:cubicBezTo>
                        <a:pt x="688" y="1583"/>
                        <a:pt x="894" y="1657"/>
                        <a:pt x="1096" y="1657"/>
                      </a:cubicBezTo>
                      <a:cubicBezTo>
                        <a:pt x="1524" y="1657"/>
                        <a:pt x="1936" y="1324"/>
                        <a:pt x="1936" y="823"/>
                      </a:cubicBezTo>
                      <a:cubicBezTo>
                        <a:pt x="1936" y="363"/>
                        <a:pt x="1561" y="0"/>
                        <a:pt x="110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88" name="Google Shape;8574;p74">
                <a:extLst>
                  <a:ext uri="{FF2B5EF4-FFF2-40B4-BE49-F238E27FC236}">
                    <a16:creationId xmlns:a16="http://schemas.microsoft.com/office/drawing/2014/main" id="{4936B0F7-EC51-0C23-D4E9-2F003E319DE3}"/>
                  </a:ext>
                </a:extLst>
              </p:cNvPr>
              <p:cNvGrpSpPr/>
              <p:nvPr/>
            </p:nvGrpSpPr>
            <p:grpSpPr>
              <a:xfrm>
                <a:off x="4866394" y="3715035"/>
                <a:ext cx="37846" cy="32357"/>
                <a:chOff x="4866394" y="3715035"/>
                <a:chExt cx="37846" cy="32357"/>
              </a:xfrm>
            </p:grpSpPr>
            <p:sp>
              <p:nvSpPr>
                <p:cNvPr id="570" name="Google Shape;8575;p74">
                  <a:extLst>
                    <a:ext uri="{FF2B5EF4-FFF2-40B4-BE49-F238E27FC236}">
                      <a16:creationId xmlns:a16="http://schemas.microsoft.com/office/drawing/2014/main" id="{5747E6D5-A272-9E00-1852-823F856B5D8D}"/>
                    </a:ext>
                  </a:extLst>
                </p:cNvPr>
                <p:cNvSpPr/>
                <p:nvPr/>
              </p:nvSpPr>
              <p:spPr>
                <a:xfrm>
                  <a:off x="4866394" y="3715035"/>
                  <a:ext cx="3784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2" h="4114" extrusionOk="0">
                      <a:moveTo>
                        <a:pt x="2735" y="0"/>
                      </a:moveTo>
                      <a:cubicBezTo>
                        <a:pt x="2229" y="0"/>
                        <a:pt x="1714" y="187"/>
                        <a:pt x="1295" y="606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4"/>
                        <a:pt x="4803" y="2057"/>
                      </a:cubicBezTo>
                      <a:cubicBezTo>
                        <a:pt x="4811" y="821"/>
                        <a:pt x="3794" y="0"/>
                        <a:pt x="273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1" name="Google Shape;8576;p74">
                  <a:extLst>
                    <a:ext uri="{FF2B5EF4-FFF2-40B4-BE49-F238E27FC236}">
                      <a16:creationId xmlns:a16="http://schemas.microsoft.com/office/drawing/2014/main" id="{EEB8C01B-9D50-1BA2-864B-283C9F661D02}"/>
                    </a:ext>
                  </a:extLst>
                </p:cNvPr>
                <p:cNvSpPr/>
                <p:nvPr/>
              </p:nvSpPr>
              <p:spPr>
                <a:xfrm>
                  <a:off x="4879340" y="3724646"/>
                  <a:ext cx="15227" cy="131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66" extrusionOk="0">
                      <a:moveTo>
                        <a:pt x="1101" y="0"/>
                      </a:moveTo>
                      <a:cubicBezTo>
                        <a:pt x="363" y="0"/>
                        <a:pt x="0" y="896"/>
                        <a:pt x="520" y="1416"/>
                      </a:cubicBezTo>
                      <a:cubicBezTo>
                        <a:pt x="689" y="1589"/>
                        <a:pt x="898" y="1666"/>
                        <a:pt x="1103" y="1666"/>
                      </a:cubicBezTo>
                      <a:cubicBezTo>
                        <a:pt x="1528" y="1666"/>
                        <a:pt x="1936" y="1333"/>
                        <a:pt x="1936" y="835"/>
                      </a:cubicBezTo>
                      <a:cubicBezTo>
                        <a:pt x="1936" y="375"/>
                        <a:pt x="1561" y="0"/>
                        <a:pt x="110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89" name="Google Shape;8577;p74">
                <a:extLst>
                  <a:ext uri="{FF2B5EF4-FFF2-40B4-BE49-F238E27FC236}">
                    <a16:creationId xmlns:a16="http://schemas.microsoft.com/office/drawing/2014/main" id="{F7251845-39E5-D01D-9373-082606558778}"/>
                  </a:ext>
                </a:extLst>
              </p:cNvPr>
              <p:cNvGrpSpPr/>
              <p:nvPr/>
            </p:nvGrpSpPr>
            <p:grpSpPr>
              <a:xfrm>
                <a:off x="4979233" y="3839798"/>
                <a:ext cx="37878" cy="32420"/>
                <a:chOff x="4979233" y="3839798"/>
                <a:chExt cx="37878" cy="32420"/>
              </a:xfrm>
            </p:grpSpPr>
            <p:sp>
              <p:nvSpPr>
                <p:cNvPr id="568" name="Google Shape;8578;p74">
                  <a:extLst>
                    <a:ext uri="{FF2B5EF4-FFF2-40B4-BE49-F238E27FC236}">
                      <a16:creationId xmlns:a16="http://schemas.microsoft.com/office/drawing/2014/main" id="{2B8058D2-3390-B89F-1AD4-414E7E0BFF76}"/>
                    </a:ext>
                  </a:extLst>
                </p:cNvPr>
                <p:cNvSpPr/>
                <p:nvPr/>
              </p:nvSpPr>
              <p:spPr>
                <a:xfrm>
                  <a:off x="4979233" y="3839798"/>
                  <a:ext cx="37878" cy="32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6" h="4122" extrusionOk="0">
                      <a:moveTo>
                        <a:pt x="2738" y="0"/>
                      </a:moveTo>
                      <a:cubicBezTo>
                        <a:pt x="2231" y="0"/>
                        <a:pt x="1715" y="190"/>
                        <a:pt x="1295" y="613"/>
                      </a:cubicBezTo>
                      <a:cubicBezTo>
                        <a:pt x="1" y="1908"/>
                        <a:pt x="920" y="4122"/>
                        <a:pt x="2759" y="4122"/>
                      </a:cubicBezTo>
                      <a:cubicBezTo>
                        <a:pt x="3884" y="4122"/>
                        <a:pt x="4803" y="3202"/>
                        <a:pt x="4815" y="2065"/>
                      </a:cubicBezTo>
                      <a:cubicBezTo>
                        <a:pt x="4807" y="823"/>
                        <a:pt x="3794" y="0"/>
                        <a:pt x="273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9" name="Google Shape;8579;p74">
                  <a:extLst>
                    <a:ext uri="{FF2B5EF4-FFF2-40B4-BE49-F238E27FC236}">
                      <a16:creationId xmlns:a16="http://schemas.microsoft.com/office/drawing/2014/main" id="{A77F0F06-7060-268D-4799-C477805D3CE5}"/>
                    </a:ext>
                  </a:extLst>
                </p:cNvPr>
                <p:cNvSpPr/>
                <p:nvPr/>
              </p:nvSpPr>
              <p:spPr>
                <a:xfrm>
                  <a:off x="4994366" y="3849472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0"/>
                      </a:moveTo>
                      <a:cubicBezTo>
                        <a:pt x="375" y="0"/>
                        <a:pt x="0" y="375"/>
                        <a:pt x="0" y="835"/>
                      </a:cubicBezTo>
                      <a:cubicBezTo>
                        <a:pt x="0" y="1295"/>
                        <a:pt x="375" y="1658"/>
                        <a:pt x="835" y="1658"/>
                      </a:cubicBezTo>
                      <a:cubicBezTo>
                        <a:pt x="1282" y="1658"/>
                        <a:pt x="1657" y="1295"/>
                        <a:pt x="1657" y="835"/>
                      </a:cubicBezTo>
                      <a:cubicBezTo>
                        <a:pt x="1657" y="375"/>
                        <a:pt x="1282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90" name="Google Shape;8580;p74">
                <a:extLst>
                  <a:ext uri="{FF2B5EF4-FFF2-40B4-BE49-F238E27FC236}">
                    <a16:creationId xmlns:a16="http://schemas.microsoft.com/office/drawing/2014/main" id="{531B825F-A5CB-6E48-4158-2827A4834E62}"/>
                  </a:ext>
                </a:extLst>
              </p:cNvPr>
              <p:cNvGrpSpPr/>
              <p:nvPr/>
            </p:nvGrpSpPr>
            <p:grpSpPr>
              <a:xfrm>
                <a:off x="4790662" y="3679147"/>
                <a:ext cx="37783" cy="32380"/>
                <a:chOff x="4790662" y="3679147"/>
                <a:chExt cx="37783" cy="32380"/>
              </a:xfrm>
            </p:grpSpPr>
            <p:sp>
              <p:nvSpPr>
                <p:cNvPr id="566" name="Google Shape;8581;p74">
                  <a:extLst>
                    <a:ext uri="{FF2B5EF4-FFF2-40B4-BE49-F238E27FC236}">
                      <a16:creationId xmlns:a16="http://schemas.microsoft.com/office/drawing/2014/main" id="{B71D5EE7-8C15-62CA-8961-00D356918831}"/>
                    </a:ext>
                  </a:extLst>
                </p:cNvPr>
                <p:cNvSpPr/>
                <p:nvPr/>
              </p:nvSpPr>
              <p:spPr>
                <a:xfrm>
                  <a:off x="4790662" y="3679147"/>
                  <a:ext cx="37783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7" extrusionOk="0">
                      <a:moveTo>
                        <a:pt x="2738" y="0"/>
                      </a:moveTo>
                      <a:cubicBezTo>
                        <a:pt x="2231" y="0"/>
                        <a:pt x="1715" y="188"/>
                        <a:pt x="1295" y="608"/>
                      </a:cubicBezTo>
                      <a:cubicBezTo>
                        <a:pt x="1" y="1902"/>
                        <a:pt x="908" y="4116"/>
                        <a:pt x="2747" y="4116"/>
                      </a:cubicBezTo>
                      <a:cubicBezTo>
                        <a:pt x="3884" y="4116"/>
                        <a:pt x="4803" y="3197"/>
                        <a:pt x="4803" y="2060"/>
                      </a:cubicBezTo>
                      <a:cubicBezTo>
                        <a:pt x="4803" y="817"/>
                        <a:pt x="3793" y="0"/>
                        <a:pt x="273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7" name="Google Shape;8582;p74">
                  <a:extLst>
                    <a:ext uri="{FF2B5EF4-FFF2-40B4-BE49-F238E27FC236}">
                      <a16:creationId xmlns:a16="http://schemas.microsoft.com/office/drawing/2014/main" id="{AE45AB33-068C-1878-B2E5-78DE4D8470A2}"/>
                    </a:ext>
                  </a:extLst>
                </p:cNvPr>
                <p:cNvSpPr/>
                <p:nvPr/>
              </p:nvSpPr>
              <p:spPr>
                <a:xfrm>
                  <a:off x="4803506" y="3688774"/>
                  <a:ext cx="15235" cy="13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7" h="1662" extrusionOk="0">
                      <a:moveTo>
                        <a:pt x="1114" y="1"/>
                      </a:moveTo>
                      <a:cubicBezTo>
                        <a:pt x="376" y="1"/>
                        <a:pt x="1" y="896"/>
                        <a:pt x="521" y="1416"/>
                      </a:cubicBezTo>
                      <a:cubicBezTo>
                        <a:pt x="694" y="1585"/>
                        <a:pt x="904" y="1661"/>
                        <a:pt x="1109" y="1661"/>
                      </a:cubicBezTo>
                      <a:cubicBezTo>
                        <a:pt x="1534" y="1661"/>
                        <a:pt x="1936" y="1334"/>
                        <a:pt x="1936" y="836"/>
                      </a:cubicBezTo>
                      <a:cubicBezTo>
                        <a:pt x="1936" y="376"/>
                        <a:pt x="1573" y="1"/>
                        <a:pt x="111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91" name="Google Shape;8583;p74">
                <a:extLst>
                  <a:ext uri="{FF2B5EF4-FFF2-40B4-BE49-F238E27FC236}">
                    <a16:creationId xmlns:a16="http://schemas.microsoft.com/office/drawing/2014/main" id="{EFDB006C-6C9F-7A8A-98FB-906CD1155D6F}"/>
                  </a:ext>
                </a:extLst>
              </p:cNvPr>
              <p:cNvGrpSpPr/>
              <p:nvPr/>
            </p:nvGrpSpPr>
            <p:grpSpPr>
              <a:xfrm>
                <a:off x="4857263" y="3557861"/>
                <a:ext cx="37776" cy="32357"/>
                <a:chOff x="4857263" y="3557861"/>
                <a:chExt cx="37776" cy="32357"/>
              </a:xfrm>
            </p:grpSpPr>
            <p:sp>
              <p:nvSpPr>
                <p:cNvPr id="564" name="Google Shape;8584;p74">
                  <a:extLst>
                    <a:ext uri="{FF2B5EF4-FFF2-40B4-BE49-F238E27FC236}">
                      <a16:creationId xmlns:a16="http://schemas.microsoft.com/office/drawing/2014/main" id="{F7050F19-DBCA-E380-72EE-C6E23EAE0FA9}"/>
                    </a:ext>
                  </a:extLst>
                </p:cNvPr>
                <p:cNvSpPr/>
                <p:nvPr/>
              </p:nvSpPr>
              <p:spPr>
                <a:xfrm>
                  <a:off x="4857263" y="3557861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2" y="0"/>
                      </a:moveTo>
                      <a:cubicBezTo>
                        <a:pt x="2228" y="0"/>
                        <a:pt x="1713" y="187"/>
                        <a:pt x="1295" y="606"/>
                      </a:cubicBezTo>
                      <a:cubicBezTo>
                        <a:pt x="1" y="1900"/>
                        <a:pt x="908" y="4114"/>
                        <a:pt x="2747" y="4114"/>
                      </a:cubicBezTo>
                      <a:cubicBezTo>
                        <a:pt x="3884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5" name="Google Shape;8585;p74">
                  <a:extLst>
                    <a:ext uri="{FF2B5EF4-FFF2-40B4-BE49-F238E27FC236}">
                      <a16:creationId xmlns:a16="http://schemas.microsoft.com/office/drawing/2014/main" id="{11F65013-35B4-2B32-F815-B5B035F0EC1F}"/>
                    </a:ext>
                  </a:extLst>
                </p:cNvPr>
                <p:cNvSpPr/>
                <p:nvPr/>
              </p:nvSpPr>
              <p:spPr>
                <a:xfrm>
                  <a:off x="4870106" y="3567566"/>
                  <a:ext cx="15329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9" h="1658" extrusionOk="0">
                      <a:moveTo>
                        <a:pt x="1114" y="1"/>
                      </a:moveTo>
                      <a:cubicBezTo>
                        <a:pt x="376" y="1"/>
                        <a:pt x="1" y="896"/>
                        <a:pt x="533" y="1416"/>
                      </a:cubicBezTo>
                      <a:cubicBezTo>
                        <a:pt x="700" y="1583"/>
                        <a:pt x="905" y="1658"/>
                        <a:pt x="1105" y="1658"/>
                      </a:cubicBezTo>
                      <a:cubicBezTo>
                        <a:pt x="1529" y="1658"/>
                        <a:pt x="1936" y="1324"/>
                        <a:pt x="1936" y="823"/>
                      </a:cubicBezTo>
                      <a:cubicBezTo>
                        <a:pt x="1948" y="364"/>
                        <a:pt x="1573" y="1"/>
                        <a:pt x="111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92" name="Google Shape;8586;p74">
                <a:extLst>
                  <a:ext uri="{FF2B5EF4-FFF2-40B4-BE49-F238E27FC236}">
                    <a16:creationId xmlns:a16="http://schemas.microsoft.com/office/drawing/2014/main" id="{1700E3EE-AF6C-1E20-DF13-14F8F1557196}"/>
                  </a:ext>
                </a:extLst>
              </p:cNvPr>
              <p:cNvGrpSpPr/>
              <p:nvPr/>
            </p:nvGrpSpPr>
            <p:grpSpPr>
              <a:xfrm>
                <a:off x="4883902" y="3648033"/>
                <a:ext cx="37783" cy="32380"/>
                <a:chOff x="4883902" y="3648033"/>
                <a:chExt cx="37783" cy="32380"/>
              </a:xfrm>
            </p:grpSpPr>
            <p:sp>
              <p:nvSpPr>
                <p:cNvPr id="562" name="Google Shape;8587;p74">
                  <a:extLst>
                    <a:ext uri="{FF2B5EF4-FFF2-40B4-BE49-F238E27FC236}">
                      <a16:creationId xmlns:a16="http://schemas.microsoft.com/office/drawing/2014/main" id="{C5FCA5C6-EF41-5B46-344E-83B0581298F3}"/>
                    </a:ext>
                  </a:extLst>
                </p:cNvPr>
                <p:cNvSpPr/>
                <p:nvPr/>
              </p:nvSpPr>
              <p:spPr>
                <a:xfrm>
                  <a:off x="4883902" y="3648033"/>
                  <a:ext cx="37783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7" extrusionOk="0">
                      <a:moveTo>
                        <a:pt x="2731" y="0"/>
                      </a:moveTo>
                      <a:cubicBezTo>
                        <a:pt x="2226" y="0"/>
                        <a:pt x="1711" y="188"/>
                        <a:pt x="1295" y="608"/>
                      </a:cubicBezTo>
                      <a:cubicBezTo>
                        <a:pt x="1" y="1903"/>
                        <a:pt x="920" y="4104"/>
                        <a:pt x="2747" y="4116"/>
                      </a:cubicBezTo>
                      <a:cubicBezTo>
                        <a:pt x="3884" y="4104"/>
                        <a:pt x="4803" y="3185"/>
                        <a:pt x="4803" y="2048"/>
                      </a:cubicBezTo>
                      <a:cubicBezTo>
                        <a:pt x="4795" y="814"/>
                        <a:pt x="3783" y="0"/>
                        <a:pt x="273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3" name="Google Shape;8588;p74">
                  <a:extLst>
                    <a:ext uri="{FF2B5EF4-FFF2-40B4-BE49-F238E27FC236}">
                      <a16:creationId xmlns:a16="http://schemas.microsoft.com/office/drawing/2014/main" id="{379DFF57-66E0-C708-C1E9-34FCA3EC3123}"/>
                    </a:ext>
                  </a:extLst>
                </p:cNvPr>
                <p:cNvSpPr/>
                <p:nvPr/>
              </p:nvSpPr>
              <p:spPr>
                <a:xfrm>
                  <a:off x="4896745" y="3657668"/>
                  <a:ext cx="15329" cy="130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9" h="1654" extrusionOk="0">
                      <a:moveTo>
                        <a:pt x="1114" y="0"/>
                      </a:moveTo>
                      <a:cubicBezTo>
                        <a:pt x="376" y="0"/>
                        <a:pt x="1" y="883"/>
                        <a:pt x="533" y="1404"/>
                      </a:cubicBezTo>
                      <a:cubicBezTo>
                        <a:pt x="702" y="1577"/>
                        <a:pt x="911" y="1654"/>
                        <a:pt x="1115" y="1654"/>
                      </a:cubicBezTo>
                      <a:cubicBezTo>
                        <a:pt x="1541" y="1654"/>
                        <a:pt x="1948" y="1321"/>
                        <a:pt x="1948" y="823"/>
                      </a:cubicBezTo>
                      <a:cubicBezTo>
                        <a:pt x="1948" y="363"/>
                        <a:pt x="1573" y="0"/>
                        <a:pt x="111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93" name="Google Shape;8589;p74">
                <a:extLst>
                  <a:ext uri="{FF2B5EF4-FFF2-40B4-BE49-F238E27FC236}">
                    <a16:creationId xmlns:a16="http://schemas.microsoft.com/office/drawing/2014/main" id="{C8B8BF81-0F94-AA8A-BC7E-32F9FC9793AF}"/>
                  </a:ext>
                </a:extLst>
              </p:cNvPr>
              <p:cNvGrpSpPr/>
              <p:nvPr/>
            </p:nvGrpSpPr>
            <p:grpSpPr>
              <a:xfrm>
                <a:off x="4907780" y="3347220"/>
                <a:ext cx="37878" cy="32357"/>
                <a:chOff x="4907780" y="3347220"/>
                <a:chExt cx="37878" cy="32357"/>
              </a:xfrm>
            </p:grpSpPr>
            <p:sp>
              <p:nvSpPr>
                <p:cNvPr id="560" name="Google Shape;8590;p74">
                  <a:extLst>
                    <a:ext uri="{FF2B5EF4-FFF2-40B4-BE49-F238E27FC236}">
                      <a16:creationId xmlns:a16="http://schemas.microsoft.com/office/drawing/2014/main" id="{710E0A48-494F-555A-D9AB-60FC98BCF66F}"/>
                    </a:ext>
                  </a:extLst>
                </p:cNvPr>
                <p:cNvSpPr/>
                <p:nvPr/>
              </p:nvSpPr>
              <p:spPr>
                <a:xfrm>
                  <a:off x="4907780" y="3347220"/>
                  <a:ext cx="37878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6" h="4114" extrusionOk="0">
                      <a:moveTo>
                        <a:pt x="2733" y="0"/>
                      </a:moveTo>
                      <a:cubicBezTo>
                        <a:pt x="2228" y="0"/>
                        <a:pt x="1714" y="187"/>
                        <a:pt x="1295" y="606"/>
                      </a:cubicBezTo>
                      <a:cubicBezTo>
                        <a:pt x="1" y="1900"/>
                        <a:pt x="920" y="4114"/>
                        <a:pt x="2759" y="4114"/>
                      </a:cubicBezTo>
                      <a:cubicBezTo>
                        <a:pt x="3884" y="4114"/>
                        <a:pt x="4803" y="3194"/>
                        <a:pt x="4815" y="2057"/>
                      </a:cubicBezTo>
                      <a:cubicBezTo>
                        <a:pt x="4807" y="821"/>
                        <a:pt x="3791" y="0"/>
                        <a:pt x="273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1" name="Google Shape;8591;p74">
                  <a:extLst>
                    <a:ext uri="{FF2B5EF4-FFF2-40B4-BE49-F238E27FC236}">
                      <a16:creationId xmlns:a16="http://schemas.microsoft.com/office/drawing/2014/main" id="{C8111C81-4996-9D95-4CAC-DDBD4F12F643}"/>
                    </a:ext>
                  </a:extLst>
                </p:cNvPr>
                <p:cNvSpPr/>
                <p:nvPr/>
              </p:nvSpPr>
              <p:spPr>
                <a:xfrm>
                  <a:off x="4922912" y="3356926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1"/>
                      </a:moveTo>
                      <a:cubicBezTo>
                        <a:pt x="375" y="1"/>
                        <a:pt x="0" y="363"/>
                        <a:pt x="0" y="823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3"/>
                        <a:pt x="1283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94" name="Google Shape;8592;p74">
                <a:extLst>
                  <a:ext uri="{FF2B5EF4-FFF2-40B4-BE49-F238E27FC236}">
                    <a16:creationId xmlns:a16="http://schemas.microsoft.com/office/drawing/2014/main" id="{CDAD8BE7-C21C-A32B-8DE5-B1F95AFE1477}"/>
                  </a:ext>
                </a:extLst>
              </p:cNvPr>
              <p:cNvGrpSpPr/>
              <p:nvPr/>
            </p:nvGrpSpPr>
            <p:grpSpPr>
              <a:xfrm>
                <a:off x="5065048" y="3738150"/>
                <a:ext cx="37783" cy="32364"/>
                <a:chOff x="5065048" y="3738150"/>
                <a:chExt cx="37783" cy="32364"/>
              </a:xfrm>
            </p:grpSpPr>
            <p:sp>
              <p:nvSpPr>
                <p:cNvPr id="558" name="Google Shape;8593;p74">
                  <a:extLst>
                    <a:ext uri="{FF2B5EF4-FFF2-40B4-BE49-F238E27FC236}">
                      <a16:creationId xmlns:a16="http://schemas.microsoft.com/office/drawing/2014/main" id="{70E8D91C-FF56-D909-E83C-01DBA8E7E057}"/>
                    </a:ext>
                  </a:extLst>
                </p:cNvPr>
                <p:cNvSpPr/>
                <p:nvPr/>
              </p:nvSpPr>
              <p:spPr>
                <a:xfrm>
                  <a:off x="5065048" y="3738150"/>
                  <a:ext cx="37783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5" extrusionOk="0">
                      <a:moveTo>
                        <a:pt x="2732" y="1"/>
                      </a:moveTo>
                      <a:cubicBezTo>
                        <a:pt x="2228" y="1"/>
                        <a:pt x="1714" y="188"/>
                        <a:pt x="1295" y="606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9" name="Google Shape;8594;p74">
                  <a:extLst>
                    <a:ext uri="{FF2B5EF4-FFF2-40B4-BE49-F238E27FC236}">
                      <a16:creationId xmlns:a16="http://schemas.microsoft.com/office/drawing/2014/main" id="{60352DA0-1241-60E6-4142-56B295402366}"/>
                    </a:ext>
                  </a:extLst>
                </p:cNvPr>
                <p:cNvSpPr/>
                <p:nvPr/>
              </p:nvSpPr>
              <p:spPr>
                <a:xfrm>
                  <a:off x="5077994" y="3747761"/>
                  <a:ext cx="15227" cy="13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62" extrusionOk="0">
                      <a:moveTo>
                        <a:pt x="1101" y="1"/>
                      </a:moveTo>
                      <a:cubicBezTo>
                        <a:pt x="363" y="1"/>
                        <a:pt x="0" y="896"/>
                        <a:pt x="520" y="1416"/>
                      </a:cubicBezTo>
                      <a:cubicBezTo>
                        <a:pt x="689" y="1585"/>
                        <a:pt x="898" y="1661"/>
                        <a:pt x="1102" y="1661"/>
                      </a:cubicBezTo>
                      <a:cubicBezTo>
                        <a:pt x="1528" y="1661"/>
                        <a:pt x="1936" y="1334"/>
                        <a:pt x="1936" y="836"/>
                      </a:cubicBezTo>
                      <a:cubicBezTo>
                        <a:pt x="1936" y="376"/>
                        <a:pt x="1561" y="1"/>
                        <a:pt x="110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95" name="Google Shape;8595;p74">
                <a:extLst>
                  <a:ext uri="{FF2B5EF4-FFF2-40B4-BE49-F238E27FC236}">
                    <a16:creationId xmlns:a16="http://schemas.microsoft.com/office/drawing/2014/main" id="{B9964E46-D2CF-EB3E-EFC2-BD42F88CF6F7}"/>
                  </a:ext>
                </a:extLst>
              </p:cNvPr>
              <p:cNvGrpSpPr/>
              <p:nvPr/>
            </p:nvGrpSpPr>
            <p:grpSpPr>
              <a:xfrm>
                <a:off x="5071616" y="3284615"/>
                <a:ext cx="37783" cy="32357"/>
                <a:chOff x="5071616" y="3284615"/>
                <a:chExt cx="37783" cy="32357"/>
              </a:xfrm>
            </p:grpSpPr>
            <p:sp>
              <p:nvSpPr>
                <p:cNvPr id="556" name="Google Shape;8596;p74">
                  <a:extLst>
                    <a:ext uri="{FF2B5EF4-FFF2-40B4-BE49-F238E27FC236}">
                      <a16:creationId xmlns:a16="http://schemas.microsoft.com/office/drawing/2014/main" id="{F1519B00-B28B-17FF-D66B-B282A213CF8C}"/>
                    </a:ext>
                  </a:extLst>
                </p:cNvPr>
                <p:cNvSpPr/>
                <p:nvPr/>
              </p:nvSpPr>
              <p:spPr>
                <a:xfrm>
                  <a:off x="5071616" y="3284615"/>
                  <a:ext cx="37783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4" extrusionOk="0">
                      <a:moveTo>
                        <a:pt x="2732" y="0"/>
                      </a:moveTo>
                      <a:cubicBezTo>
                        <a:pt x="2228" y="0"/>
                        <a:pt x="1713" y="188"/>
                        <a:pt x="1295" y="606"/>
                      </a:cubicBezTo>
                      <a:cubicBezTo>
                        <a:pt x="1" y="1900"/>
                        <a:pt x="908" y="4114"/>
                        <a:pt x="2747" y="4114"/>
                      </a:cubicBezTo>
                      <a:cubicBezTo>
                        <a:pt x="3872" y="4114"/>
                        <a:pt x="4791" y="3195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7" name="Google Shape;8597;p74">
                  <a:extLst>
                    <a:ext uri="{FF2B5EF4-FFF2-40B4-BE49-F238E27FC236}">
                      <a16:creationId xmlns:a16="http://schemas.microsoft.com/office/drawing/2014/main" id="{0938BCEA-07E2-680D-B97D-A799584B0369}"/>
                    </a:ext>
                  </a:extLst>
                </p:cNvPr>
                <p:cNvSpPr/>
                <p:nvPr/>
              </p:nvSpPr>
              <p:spPr>
                <a:xfrm>
                  <a:off x="5086646" y="3294320"/>
                  <a:ext cx="13048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9" extrusionOk="0">
                      <a:moveTo>
                        <a:pt x="836" y="1"/>
                      </a:moveTo>
                      <a:cubicBezTo>
                        <a:pt x="376" y="1"/>
                        <a:pt x="1" y="364"/>
                        <a:pt x="1" y="823"/>
                      </a:cubicBezTo>
                      <a:cubicBezTo>
                        <a:pt x="1" y="1283"/>
                        <a:pt x="376" y="1658"/>
                        <a:pt x="836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4"/>
                        <a:pt x="1283" y="1"/>
                        <a:pt x="836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96" name="Google Shape;8598;p74">
                <a:extLst>
                  <a:ext uri="{FF2B5EF4-FFF2-40B4-BE49-F238E27FC236}">
                    <a16:creationId xmlns:a16="http://schemas.microsoft.com/office/drawing/2014/main" id="{B0725FFD-3C8B-BEB5-9A44-61D9669D0523}"/>
                  </a:ext>
                </a:extLst>
              </p:cNvPr>
              <p:cNvGrpSpPr/>
              <p:nvPr/>
            </p:nvGrpSpPr>
            <p:grpSpPr>
              <a:xfrm>
                <a:off x="5389291" y="3759921"/>
                <a:ext cx="37783" cy="32380"/>
                <a:chOff x="5389291" y="3759921"/>
                <a:chExt cx="37783" cy="32380"/>
              </a:xfrm>
            </p:grpSpPr>
            <p:sp>
              <p:nvSpPr>
                <p:cNvPr id="554" name="Google Shape;8599;p74">
                  <a:extLst>
                    <a:ext uri="{FF2B5EF4-FFF2-40B4-BE49-F238E27FC236}">
                      <a16:creationId xmlns:a16="http://schemas.microsoft.com/office/drawing/2014/main" id="{D18C324E-0EC1-E513-0A8A-8DF42DB0423B}"/>
                    </a:ext>
                  </a:extLst>
                </p:cNvPr>
                <p:cNvSpPr/>
                <p:nvPr/>
              </p:nvSpPr>
              <p:spPr>
                <a:xfrm>
                  <a:off x="5389291" y="3759921"/>
                  <a:ext cx="37783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7" extrusionOk="0">
                      <a:moveTo>
                        <a:pt x="2738" y="0"/>
                      </a:moveTo>
                      <a:cubicBezTo>
                        <a:pt x="2231" y="0"/>
                        <a:pt x="1715" y="188"/>
                        <a:pt x="1295" y="608"/>
                      </a:cubicBezTo>
                      <a:cubicBezTo>
                        <a:pt x="1" y="1903"/>
                        <a:pt x="920" y="4116"/>
                        <a:pt x="2747" y="4116"/>
                      </a:cubicBezTo>
                      <a:cubicBezTo>
                        <a:pt x="3884" y="4116"/>
                        <a:pt x="4803" y="3197"/>
                        <a:pt x="4803" y="2060"/>
                      </a:cubicBezTo>
                      <a:cubicBezTo>
                        <a:pt x="4803" y="817"/>
                        <a:pt x="3792" y="0"/>
                        <a:pt x="273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5" name="Google Shape;8600;p74">
                  <a:extLst>
                    <a:ext uri="{FF2B5EF4-FFF2-40B4-BE49-F238E27FC236}">
                      <a16:creationId xmlns:a16="http://schemas.microsoft.com/office/drawing/2014/main" id="{71B4E711-F610-FE40-380D-210038D83016}"/>
                    </a:ext>
                  </a:extLst>
                </p:cNvPr>
                <p:cNvSpPr/>
                <p:nvPr/>
              </p:nvSpPr>
              <p:spPr>
                <a:xfrm>
                  <a:off x="5402229" y="3769555"/>
                  <a:ext cx="15235" cy="130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7" h="1661" extrusionOk="0">
                      <a:moveTo>
                        <a:pt x="1114" y="0"/>
                      </a:moveTo>
                      <a:cubicBezTo>
                        <a:pt x="364" y="0"/>
                        <a:pt x="1" y="895"/>
                        <a:pt x="521" y="1415"/>
                      </a:cubicBezTo>
                      <a:cubicBezTo>
                        <a:pt x="690" y="1584"/>
                        <a:pt x="899" y="1660"/>
                        <a:pt x="1103" y="1660"/>
                      </a:cubicBezTo>
                      <a:cubicBezTo>
                        <a:pt x="1528" y="1660"/>
                        <a:pt x="1936" y="1333"/>
                        <a:pt x="1936" y="835"/>
                      </a:cubicBezTo>
                      <a:cubicBezTo>
                        <a:pt x="1936" y="375"/>
                        <a:pt x="1561" y="0"/>
                        <a:pt x="111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97" name="Google Shape;8601;p74">
                <a:extLst>
                  <a:ext uri="{FF2B5EF4-FFF2-40B4-BE49-F238E27FC236}">
                    <a16:creationId xmlns:a16="http://schemas.microsoft.com/office/drawing/2014/main" id="{A8384A1C-0EC7-7FAF-0447-B96D4BB503B1}"/>
                  </a:ext>
                </a:extLst>
              </p:cNvPr>
              <p:cNvGrpSpPr/>
              <p:nvPr/>
            </p:nvGrpSpPr>
            <p:grpSpPr>
              <a:xfrm>
                <a:off x="5431534" y="3632932"/>
                <a:ext cx="37878" cy="32451"/>
                <a:chOff x="5431534" y="3632932"/>
                <a:chExt cx="37878" cy="32451"/>
              </a:xfrm>
            </p:grpSpPr>
            <p:sp>
              <p:nvSpPr>
                <p:cNvPr id="552" name="Google Shape;8602;p74">
                  <a:extLst>
                    <a:ext uri="{FF2B5EF4-FFF2-40B4-BE49-F238E27FC236}">
                      <a16:creationId xmlns:a16="http://schemas.microsoft.com/office/drawing/2014/main" id="{FFCFA484-738F-26DC-05B1-114C9E367761}"/>
                    </a:ext>
                  </a:extLst>
                </p:cNvPr>
                <p:cNvSpPr/>
                <p:nvPr/>
              </p:nvSpPr>
              <p:spPr>
                <a:xfrm>
                  <a:off x="5431534" y="3632932"/>
                  <a:ext cx="37878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6" h="4126" extrusionOk="0">
                      <a:moveTo>
                        <a:pt x="2734" y="0"/>
                      </a:moveTo>
                      <a:cubicBezTo>
                        <a:pt x="2228" y="0"/>
                        <a:pt x="1713" y="187"/>
                        <a:pt x="1295" y="605"/>
                      </a:cubicBezTo>
                      <a:cubicBezTo>
                        <a:pt x="1" y="1899"/>
                        <a:pt x="920" y="4125"/>
                        <a:pt x="2759" y="4125"/>
                      </a:cubicBezTo>
                      <a:cubicBezTo>
                        <a:pt x="3896" y="4113"/>
                        <a:pt x="4815" y="3194"/>
                        <a:pt x="4815" y="2069"/>
                      </a:cubicBezTo>
                      <a:cubicBezTo>
                        <a:pt x="4815" y="824"/>
                        <a:pt x="3795" y="0"/>
                        <a:pt x="2734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3" name="Google Shape;8603;p74">
                  <a:extLst>
                    <a:ext uri="{FF2B5EF4-FFF2-40B4-BE49-F238E27FC236}">
                      <a16:creationId xmlns:a16="http://schemas.microsoft.com/office/drawing/2014/main" id="{8C475A7D-246C-9BD2-4813-3B1E84F60303}"/>
                    </a:ext>
                  </a:extLst>
                </p:cNvPr>
                <p:cNvSpPr/>
                <p:nvPr/>
              </p:nvSpPr>
              <p:spPr>
                <a:xfrm>
                  <a:off x="5444472" y="3642638"/>
                  <a:ext cx="15235" cy="130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7" h="1661" extrusionOk="0">
                      <a:moveTo>
                        <a:pt x="1114" y="0"/>
                      </a:moveTo>
                      <a:cubicBezTo>
                        <a:pt x="376" y="0"/>
                        <a:pt x="1" y="895"/>
                        <a:pt x="521" y="1415"/>
                      </a:cubicBezTo>
                      <a:cubicBezTo>
                        <a:pt x="690" y="1584"/>
                        <a:pt x="899" y="1660"/>
                        <a:pt x="1103" y="1660"/>
                      </a:cubicBezTo>
                      <a:cubicBezTo>
                        <a:pt x="1528" y="1660"/>
                        <a:pt x="1936" y="1333"/>
                        <a:pt x="1936" y="835"/>
                      </a:cubicBezTo>
                      <a:cubicBezTo>
                        <a:pt x="1936" y="375"/>
                        <a:pt x="1573" y="0"/>
                        <a:pt x="111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98" name="Google Shape;8604;p74">
                <a:extLst>
                  <a:ext uri="{FF2B5EF4-FFF2-40B4-BE49-F238E27FC236}">
                    <a16:creationId xmlns:a16="http://schemas.microsoft.com/office/drawing/2014/main" id="{5A2F683F-1636-36EA-2E25-2CC272ABD511}"/>
                  </a:ext>
                </a:extLst>
              </p:cNvPr>
              <p:cNvGrpSpPr/>
              <p:nvPr/>
            </p:nvGrpSpPr>
            <p:grpSpPr>
              <a:xfrm>
                <a:off x="5540755" y="3544829"/>
                <a:ext cx="37783" cy="32357"/>
                <a:chOff x="5540755" y="3544829"/>
                <a:chExt cx="37783" cy="32357"/>
              </a:xfrm>
            </p:grpSpPr>
            <p:sp>
              <p:nvSpPr>
                <p:cNvPr id="550" name="Google Shape;8605;p74">
                  <a:extLst>
                    <a:ext uri="{FF2B5EF4-FFF2-40B4-BE49-F238E27FC236}">
                      <a16:creationId xmlns:a16="http://schemas.microsoft.com/office/drawing/2014/main" id="{2724846D-DF2B-4384-D528-854206AB6C50}"/>
                    </a:ext>
                  </a:extLst>
                </p:cNvPr>
                <p:cNvSpPr/>
                <p:nvPr/>
              </p:nvSpPr>
              <p:spPr>
                <a:xfrm>
                  <a:off x="5540755" y="3544829"/>
                  <a:ext cx="37783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4" extrusionOk="0">
                      <a:moveTo>
                        <a:pt x="2732" y="0"/>
                      </a:moveTo>
                      <a:cubicBezTo>
                        <a:pt x="2228" y="0"/>
                        <a:pt x="1713" y="187"/>
                        <a:pt x="1295" y="605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1" name="Google Shape;8606;p74">
                  <a:extLst>
                    <a:ext uri="{FF2B5EF4-FFF2-40B4-BE49-F238E27FC236}">
                      <a16:creationId xmlns:a16="http://schemas.microsoft.com/office/drawing/2014/main" id="{55076F99-63A2-28CA-A4B0-D85E1AAE4759}"/>
                    </a:ext>
                  </a:extLst>
                </p:cNvPr>
                <p:cNvSpPr/>
                <p:nvPr/>
              </p:nvSpPr>
              <p:spPr>
                <a:xfrm>
                  <a:off x="5553693" y="3554534"/>
                  <a:ext cx="15235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7" h="1658" extrusionOk="0">
                      <a:moveTo>
                        <a:pt x="1102" y="0"/>
                      </a:moveTo>
                      <a:cubicBezTo>
                        <a:pt x="364" y="0"/>
                        <a:pt x="1" y="896"/>
                        <a:pt x="521" y="1416"/>
                      </a:cubicBezTo>
                      <a:cubicBezTo>
                        <a:pt x="688" y="1583"/>
                        <a:pt x="894" y="1658"/>
                        <a:pt x="1096" y="1658"/>
                      </a:cubicBezTo>
                      <a:cubicBezTo>
                        <a:pt x="1524" y="1658"/>
                        <a:pt x="1936" y="1324"/>
                        <a:pt x="1936" y="823"/>
                      </a:cubicBezTo>
                      <a:cubicBezTo>
                        <a:pt x="1936" y="363"/>
                        <a:pt x="1561" y="0"/>
                        <a:pt x="1102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99" name="Google Shape;8607;p74">
                <a:extLst>
                  <a:ext uri="{FF2B5EF4-FFF2-40B4-BE49-F238E27FC236}">
                    <a16:creationId xmlns:a16="http://schemas.microsoft.com/office/drawing/2014/main" id="{F58CF531-B767-EAD1-F9DF-1398322CE444}"/>
                  </a:ext>
                </a:extLst>
              </p:cNvPr>
              <p:cNvGrpSpPr/>
              <p:nvPr/>
            </p:nvGrpSpPr>
            <p:grpSpPr>
              <a:xfrm>
                <a:off x="5579293" y="3412107"/>
                <a:ext cx="37776" cy="32357"/>
                <a:chOff x="5579293" y="3412107"/>
                <a:chExt cx="37776" cy="32357"/>
              </a:xfrm>
            </p:grpSpPr>
            <p:sp>
              <p:nvSpPr>
                <p:cNvPr id="548" name="Google Shape;8608;p74">
                  <a:extLst>
                    <a:ext uri="{FF2B5EF4-FFF2-40B4-BE49-F238E27FC236}">
                      <a16:creationId xmlns:a16="http://schemas.microsoft.com/office/drawing/2014/main" id="{2EBE28A6-8DB1-5B21-2945-DDE349871E3D}"/>
                    </a:ext>
                  </a:extLst>
                </p:cNvPr>
                <p:cNvSpPr/>
                <p:nvPr/>
              </p:nvSpPr>
              <p:spPr>
                <a:xfrm>
                  <a:off x="5579293" y="3412107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2" y="0"/>
                      </a:moveTo>
                      <a:cubicBezTo>
                        <a:pt x="2227" y="0"/>
                        <a:pt x="1713" y="187"/>
                        <a:pt x="1294" y="605"/>
                      </a:cubicBezTo>
                      <a:cubicBezTo>
                        <a:pt x="0" y="1900"/>
                        <a:pt x="919" y="4114"/>
                        <a:pt x="2746" y="4114"/>
                      </a:cubicBezTo>
                      <a:cubicBezTo>
                        <a:pt x="3883" y="4114"/>
                        <a:pt x="4802" y="3194"/>
                        <a:pt x="4802" y="2057"/>
                      </a:cubicBezTo>
                      <a:cubicBezTo>
                        <a:pt x="4802" y="821"/>
                        <a:pt x="3788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9" name="Google Shape;8609;p74">
                  <a:extLst>
                    <a:ext uri="{FF2B5EF4-FFF2-40B4-BE49-F238E27FC236}">
                      <a16:creationId xmlns:a16="http://schemas.microsoft.com/office/drawing/2014/main" id="{D9301B38-2841-E630-00CE-7D01BB524F80}"/>
                    </a:ext>
                  </a:extLst>
                </p:cNvPr>
                <p:cNvSpPr/>
                <p:nvPr/>
              </p:nvSpPr>
              <p:spPr>
                <a:xfrm>
                  <a:off x="5594418" y="3421812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1"/>
                      </a:moveTo>
                      <a:cubicBezTo>
                        <a:pt x="375" y="1"/>
                        <a:pt x="0" y="363"/>
                        <a:pt x="0" y="823"/>
                      </a:cubicBezTo>
                      <a:cubicBezTo>
                        <a:pt x="0" y="1283"/>
                        <a:pt x="375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3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00" name="Google Shape;8610;p74">
                <a:extLst>
                  <a:ext uri="{FF2B5EF4-FFF2-40B4-BE49-F238E27FC236}">
                    <a16:creationId xmlns:a16="http://schemas.microsoft.com/office/drawing/2014/main" id="{CA98C9D1-C948-873E-0415-A3AE76A9D80D}"/>
                  </a:ext>
                </a:extLst>
              </p:cNvPr>
              <p:cNvGrpSpPr/>
              <p:nvPr/>
            </p:nvGrpSpPr>
            <p:grpSpPr>
              <a:xfrm>
                <a:off x="5801346" y="3284615"/>
                <a:ext cx="37783" cy="32357"/>
                <a:chOff x="5801346" y="3284615"/>
                <a:chExt cx="37783" cy="32357"/>
              </a:xfrm>
            </p:grpSpPr>
            <p:sp>
              <p:nvSpPr>
                <p:cNvPr id="546" name="Google Shape;8611;p74">
                  <a:extLst>
                    <a:ext uri="{FF2B5EF4-FFF2-40B4-BE49-F238E27FC236}">
                      <a16:creationId xmlns:a16="http://schemas.microsoft.com/office/drawing/2014/main" id="{73CAF1E6-3F30-877F-ED0C-8A2B6515D597}"/>
                    </a:ext>
                  </a:extLst>
                </p:cNvPr>
                <p:cNvSpPr/>
                <p:nvPr/>
              </p:nvSpPr>
              <p:spPr>
                <a:xfrm>
                  <a:off x="5801346" y="3284615"/>
                  <a:ext cx="37783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4" extrusionOk="0">
                      <a:moveTo>
                        <a:pt x="2732" y="0"/>
                      </a:moveTo>
                      <a:cubicBezTo>
                        <a:pt x="2228" y="0"/>
                        <a:pt x="1714" y="188"/>
                        <a:pt x="1295" y="606"/>
                      </a:cubicBezTo>
                      <a:cubicBezTo>
                        <a:pt x="1" y="1900"/>
                        <a:pt x="920" y="4114"/>
                        <a:pt x="2759" y="4114"/>
                      </a:cubicBezTo>
                      <a:cubicBezTo>
                        <a:pt x="3884" y="4114"/>
                        <a:pt x="4803" y="3195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7" name="Google Shape;8612;p74">
                  <a:extLst>
                    <a:ext uri="{FF2B5EF4-FFF2-40B4-BE49-F238E27FC236}">
                      <a16:creationId xmlns:a16="http://schemas.microsoft.com/office/drawing/2014/main" id="{0E32FF83-D640-E65E-CF6E-99A4D1AFD9A3}"/>
                    </a:ext>
                  </a:extLst>
                </p:cNvPr>
                <p:cNvSpPr/>
                <p:nvPr/>
              </p:nvSpPr>
              <p:spPr>
                <a:xfrm>
                  <a:off x="5816478" y="3294320"/>
                  <a:ext cx="13040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9" extrusionOk="0">
                      <a:moveTo>
                        <a:pt x="835" y="1"/>
                      </a:moveTo>
                      <a:cubicBezTo>
                        <a:pt x="375" y="1"/>
                        <a:pt x="0" y="364"/>
                        <a:pt x="0" y="823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4"/>
                        <a:pt x="1283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01" name="Google Shape;8613;p74">
                <a:extLst>
                  <a:ext uri="{FF2B5EF4-FFF2-40B4-BE49-F238E27FC236}">
                    <a16:creationId xmlns:a16="http://schemas.microsoft.com/office/drawing/2014/main" id="{62EF98AB-B040-2465-AF23-B125D0C74720}"/>
                  </a:ext>
                </a:extLst>
              </p:cNvPr>
              <p:cNvGrpSpPr/>
              <p:nvPr/>
            </p:nvGrpSpPr>
            <p:grpSpPr>
              <a:xfrm>
                <a:off x="5763578" y="3399067"/>
                <a:ext cx="37776" cy="32364"/>
                <a:chOff x="5763578" y="3399067"/>
                <a:chExt cx="37776" cy="32364"/>
              </a:xfrm>
            </p:grpSpPr>
            <p:sp>
              <p:nvSpPr>
                <p:cNvPr id="544" name="Google Shape;8614;p74">
                  <a:extLst>
                    <a:ext uri="{FF2B5EF4-FFF2-40B4-BE49-F238E27FC236}">
                      <a16:creationId xmlns:a16="http://schemas.microsoft.com/office/drawing/2014/main" id="{4A89D8FC-35B9-3A46-71ED-BFF799A03B91}"/>
                    </a:ext>
                  </a:extLst>
                </p:cNvPr>
                <p:cNvSpPr/>
                <p:nvPr/>
              </p:nvSpPr>
              <p:spPr>
                <a:xfrm>
                  <a:off x="5763578" y="3399067"/>
                  <a:ext cx="37776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5" extrusionOk="0">
                      <a:moveTo>
                        <a:pt x="2732" y="1"/>
                      </a:moveTo>
                      <a:cubicBezTo>
                        <a:pt x="2227" y="1"/>
                        <a:pt x="1713" y="188"/>
                        <a:pt x="1295" y="606"/>
                      </a:cubicBezTo>
                      <a:cubicBezTo>
                        <a:pt x="0" y="1901"/>
                        <a:pt x="920" y="4114"/>
                        <a:pt x="2746" y="4114"/>
                      </a:cubicBezTo>
                      <a:cubicBezTo>
                        <a:pt x="3884" y="4114"/>
                        <a:pt x="4803" y="3195"/>
                        <a:pt x="4803" y="2058"/>
                      </a:cubicBezTo>
                      <a:cubicBezTo>
                        <a:pt x="4803" y="822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5" name="Google Shape;8615;p74">
                  <a:extLst>
                    <a:ext uri="{FF2B5EF4-FFF2-40B4-BE49-F238E27FC236}">
                      <a16:creationId xmlns:a16="http://schemas.microsoft.com/office/drawing/2014/main" id="{CFF91A49-8B9E-FF5E-C0CE-54C0A3516562}"/>
                    </a:ext>
                  </a:extLst>
                </p:cNvPr>
                <p:cNvSpPr/>
                <p:nvPr/>
              </p:nvSpPr>
              <p:spPr>
                <a:xfrm>
                  <a:off x="5776516" y="3408780"/>
                  <a:ext cx="15235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7" h="1658" extrusionOk="0">
                      <a:moveTo>
                        <a:pt x="1101" y="0"/>
                      </a:moveTo>
                      <a:cubicBezTo>
                        <a:pt x="364" y="0"/>
                        <a:pt x="1" y="895"/>
                        <a:pt x="521" y="1416"/>
                      </a:cubicBezTo>
                      <a:cubicBezTo>
                        <a:pt x="688" y="1583"/>
                        <a:pt x="894" y="1657"/>
                        <a:pt x="1096" y="1657"/>
                      </a:cubicBezTo>
                      <a:cubicBezTo>
                        <a:pt x="1524" y="1657"/>
                        <a:pt x="1936" y="1324"/>
                        <a:pt x="1936" y="823"/>
                      </a:cubicBezTo>
                      <a:cubicBezTo>
                        <a:pt x="1936" y="363"/>
                        <a:pt x="1561" y="0"/>
                        <a:pt x="110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02" name="Google Shape;8616;p74">
                <a:extLst>
                  <a:ext uri="{FF2B5EF4-FFF2-40B4-BE49-F238E27FC236}">
                    <a16:creationId xmlns:a16="http://schemas.microsoft.com/office/drawing/2014/main" id="{AD9DC1CE-E0F1-424B-4594-83128EE6CBC0}"/>
                  </a:ext>
                </a:extLst>
              </p:cNvPr>
              <p:cNvGrpSpPr/>
              <p:nvPr/>
            </p:nvGrpSpPr>
            <p:grpSpPr>
              <a:xfrm>
                <a:off x="5395858" y="3230952"/>
                <a:ext cx="37776" cy="32364"/>
                <a:chOff x="5395858" y="3230952"/>
                <a:chExt cx="37776" cy="32364"/>
              </a:xfrm>
            </p:grpSpPr>
            <p:sp>
              <p:nvSpPr>
                <p:cNvPr id="542" name="Google Shape;8617;p74">
                  <a:extLst>
                    <a:ext uri="{FF2B5EF4-FFF2-40B4-BE49-F238E27FC236}">
                      <a16:creationId xmlns:a16="http://schemas.microsoft.com/office/drawing/2014/main" id="{A6F0B743-5A93-EBC5-74F5-EBA83546E6AD}"/>
                    </a:ext>
                  </a:extLst>
                </p:cNvPr>
                <p:cNvSpPr/>
                <p:nvPr/>
              </p:nvSpPr>
              <p:spPr>
                <a:xfrm>
                  <a:off x="5395858" y="3230952"/>
                  <a:ext cx="37776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5" extrusionOk="0">
                      <a:moveTo>
                        <a:pt x="2732" y="1"/>
                      </a:moveTo>
                      <a:cubicBezTo>
                        <a:pt x="2227" y="1"/>
                        <a:pt x="1713" y="188"/>
                        <a:pt x="1295" y="606"/>
                      </a:cubicBezTo>
                      <a:cubicBezTo>
                        <a:pt x="0" y="1901"/>
                        <a:pt x="920" y="4114"/>
                        <a:pt x="2746" y="4114"/>
                      </a:cubicBezTo>
                      <a:cubicBezTo>
                        <a:pt x="3883" y="4114"/>
                        <a:pt x="4803" y="3195"/>
                        <a:pt x="4803" y="2058"/>
                      </a:cubicBezTo>
                      <a:cubicBezTo>
                        <a:pt x="4803" y="822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3" name="Google Shape;8618;p74">
                  <a:extLst>
                    <a:ext uri="{FF2B5EF4-FFF2-40B4-BE49-F238E27FC236}">
                      <a16:creationId xmlns:a16="http://schemas.microsoft.com/office/drawing/2014/main" id="{39348C45-4707-3780-DA19-DF94493CD9F2}"/>
                    </a:ext>
                  </a:extLst>
                </p:cNvPr>
                <p:cNvSpPr/>
                <p:nvPr/>
              </p:nvSpPr>
              <p:spPr>
                <a:xfrm>
                  <a:off x="5408702" y="3240571"/>
                  <a:ext cx="15227" cy="130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61" extrusionOk="0">
                      <a:moveTo>
                        <a:pt x="1113" y="0"/>
                      </a:moveTo>
                      <a:cubicBezTo>
                        <a:pt x="375" y="0"/>
                        <a:pt x="0" y="895"/>
                        <a:pt x="521" y="1416"/>
                      </a:cubicBezTo>
                      <a:cubicBezTo>
                        <a:pt x="690" y="1585"/>
                        <a:pt x="898" y="1660"/>
                        <a:pt x="1103" y="1660"/>
                      </a:cubicBezTo>
                      <a:cubicBezTo>
                        <a:pt x="1528" y="1660"/>
                        <a:pt x="1936" y="1333"/>
                        <a:pt x="1936" y="835"/>
                      </a:cubicBezTo>
                      <a:cubicBezTo>
                        <a:pt x="1936" y="375"/>
                        <a:pt x="1561" y="0"/>
                        <a:pt x="111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03" name="Google Shape;8619;p74">
                <a:extLst>
                  <a:ext uri="{FF2B5EF4-FFF2-40B4-BE49-F238E27FC236}">
                    <a16:creationId xmlns:a16="http://schemas.microsoft.com/office/drawing/2014/main" id="{D491A027-0633-CAF6-4373-BB0D0FEAB15B}"/>
                  </a:ext>
                </a:extLst>
              </p:cNvPr>
              <p:cNvGrpSpPr/>
              <p:nvPr/>
            </p:nvGrpSpPr>
            <p:grpSpPr>
              <a:xfrm>
                <a:off x="5264088" y="3188237"/>
                <a:ext cx="37776" cy="32357"/>
                <a:chOff x="5264088" y="3188237"/>
                <a:chExt cx="37776" cy="32357"/>
              </a:xfrm>
            </p:grpSpPr>
            <p:sp>
              <p:nvSpPr>
                <p:cNvPr id="540" name="Google Shape;8620;p74">
                  <a:extLst>
                    <a:ext uri="{FF2B5EF4-FFF2-40B4-BE49-F238E27FC236}">
                      <a16:creationId xmlns:a16="http://schemas.microsoft.com/office/drawing/2014/main" id="{6ECF5162-66D1-CC14-8CC2-D662C874B472}"/>
                    </a:ext>
                  </a:extLst>
                </p:cNvPr>
                <p:cNvSpPr/>
                <p:nvPr/>
              </p:nvSpPr>
              <p:spPr>
                <a:xfrm>
                  <a:off x="5264088" y="3188237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2" y="0"/>
                      </a:moveTo>
                      <a:cubicBezTo>
                        <a:pt x="2227" y="0"/>
                        <a:pt x="1713" y="188"/>
                        <a:pt x="1295" y="606"/>
                      </a:cubicBezTo>
                      <a:cubicBezTo>
                        <a:pt x="0" y="1900"/>
                        <a:pt x="920" y="4114"/>
                        <a:pt x="2746" y="4114"/>
                      </a:cubicBezTo>
                      <a:cubicBezTo>
                        <a:pt x="3883" y="4114"/>
                        <a:pt x="4803" y="3195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1" name="Google Shape;8621;p74">
                  <a:extLst>
                    <a:ext uri="{FF2B5EF4-FFF2-40B4-BE49-F238E27FC236}">
                      <a16:creationId xmlns:a16="http://schemas.microsoft.com/office/drawing/2014/main" id="{AFFF1A4C-1146-E0BA-77A5-07D6BCA4555D}"/>
                    </a:ext>
                  </a:extLst>
                </p:cNvPr>
                <p:cNvSpPr/>
                <p:nvPr/>
              </p:nvSpPr>
              <p:spPr>
                <a:xfrm>
                  <a:off x="5279212" y="3197943"/>
                  <a:ext cx="13048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9" extrusionOk="0">
                      <a:moveTo>
                        <a:pt x="823" y="1"/>
                      </a:moveTo>
                      <a:cubicBezTo>
                        <a:pt x="364" y="1"/>
                        <a:pt x="1" y="376"/>
                        <a:pt x="1" y="823"/>
                      </a:cubicBezTo>
                      <a:cubicBezTo>
                        <a:pt x="1" y="1283"/>
                        <a:pt x="364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04" name="Google Shape;8622;p74">
                <a:extLst>
                  <a:ext uri="{FF2B5EF4-FFF2-40B4-BE49-F238E27FC236}">
                    <a16:creationId xmlns:a16="http://schemas.microsoft.com/office/drawing/2014/main" id="{298159D6-3D6A-03B8-1BF5-F3DF5A95D67D}"/>
                  </a:ext>
                </a:extLst>
              </p:cNvPr>
              <p:cNvGrpSpPr/>
              <p:nvPr/>
            </p:nvGrpSpPr>
            <p:grpSpPr>
              <a:xfrm>
                <a:off x="5585758" y="3237425"/>
                <a:ext cx="37878" cy="32357"/>
                <a:chOff x="5585758" y="3237425"/>
                <a:chExt cx="37878" cy="32357"/>
              </a:xfrm>
            </p:grpSpPr>
            <p:sp>
              <p:nvSpPr>
                <p:cNvPr id="538" name="Google Shape;8623;p74">
                  <a:extLst>
                    <a:ext uri="{FF2B5EF4-FFF2-40B4-BE49-F238E27FC236}">
                      <a16:creationId xmlns:a16="http://schemas.microsoft.com/office/drawing/2014/main" id="{97B4D1FB-A644-16AF-8EE6-E7460EA15CDE}"/>
                    </a:ext>
                  </a:extLst>
                </p:cNvPr>
                <p:cNvSpPr/>
                <p:nvPr/>
              </p:nvSpPr>
              <p:spPr>
                <a:xfrm>
                  <a:off x="5585758" y="3237425"/>
                  <a:ext cx="37878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6" h="4114" extrusionOk="0">
                      <a:moveTo>
                        <a:pt x="2744" y="0"/>
                      </a:moveTo>
                      <a:cubicBezTo>
                        <a:pt x="2240" y="0"/>
                        <a:pt x="1725" y="188"/>
                        <a:pt x="1307" y="606"/>
                      </a:cubicBezTo>
                      <a:cubicBezTo>
                        <a:pt x="1" y="1900"/>
                        <a:pt x="920" y="4114"/>
                        <a:pt x="2759" y="4114"/>
                      </a:cubicBezTo>
                      <a:cubicBezTo>
                        <a:pt x="3896" y="4114"/>
                        <a:pt x="4815" y="3195"/>
                        <a:pt x="4815" y="2057"/>
                      </a:cubicBezTo>
                      <a:cubicBezTo>
                        <a:pt x="4815" y="821"/>
                        <a:pt x="3801" y="0"/>
                        <a:pt x="2744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9" name="Google Shape;8624;p74">
                  <a:extLst>
                    <a:ext uri="{FF2B5EF4-FFF2-40B4-BE49-F238E27FC236}">
                      <a16:creationId xmlns:a16="http://schemas.microsoft.com/office/drawing/2014/main" id="{1019D742-BE24-16A4-6FDD-C37932D1677C}"/>
                    </a:ext>
                  </a:extLst>
                </p:cNvPr>
                <p:cNvSpPr/>
                <p:nvPr/>
              </p:nvSpPr>
              <p:spPr>
                <a:xfrm>
                  <a:off x="5598696" y="3247130"/>
                  <a:ext cx="15235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7" h="1659" extrusionOk="0">
                      <a:moveTo>
                        <a:pt x="1114" y="1"/>
                      </a:moveTo>
                      <a:cubicBezTo>
                        <a:pt x="376" y="1"/>
                        <a:pt x="1" y="896"/>
                        <a:pt x="521" y="1416"/>
                      </a:cubicBezTo>
                      <a:cubicBezTo>
                        <a:pt x="692" y="1583"/>
                        <a:pt x="899" y="1658"/>
                        <a:pt x="1102" y="1658"/>
                      </a:cubicBezTo>
                      <a:cubicBezTo>
                        <a:pt x="1529" y="1658"/>
                        <a:pt x="1936" y="1324"/>
                        <a:pt x="1936" y="823"/>
                      </a:cubicBezTo>
                      <a:cubicBezTo>
                        <a:pt x="1936" y="376"/>
                        <a:pt x="1573" y="1"/>
                        <a:pt x="111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05" name="Google Shape;8625;p74">
                <a:extLst>
                  <a:ext uri="{FF2B5EF4-FFF2-40B4-BE49-F238E27FC236}">
                    <a16:creationId xmlns:a16="http://schemas.microsoft.com/office/drawing/2014/main" id="{00559638-CD52-BDD5-0886-740520AC3910}"/>
                  </a:ext>
                </a:extLst>
              </p:cNvPr>
              <p:cNvGrpSpPr/>
              <p:nvPr/>
            </p:nvGrpSpPr>
            <p:grpSpPr>
              <a:xfrm>
                <a:off x="4874196" y="3291088"/>
                <a:ext cx="37878" cy="32451"/>
                <a:chOff x="4874196" y="3291088"/>
                <a:chExt cx="37878" cy="32451"/>
              </a:xfrm>
            </p:grpSpPr>
            <p:sp>
              <p:nvSpPr>
                <p:cNvPr id="536" name="Google Shape;8626;p74">
                  <a:extLst>
                    <a:ext uri="{FF2B5EF4-FFF2-40B4-BE49-F238E27FC236}">
                      <a16:creationId xmlns:a16="http://schemas.microsoft.com/office/drawing/2014/main" id="{7EC7D899-C413-D543-A299-7447EFEA26FE}"/>
                    </a:ext>
                  </a:extLst>
                </p:cNvPr>
                <p:cNvSpPr/>
                <p:nvPr/>
              </p:nvSpPr>
              <p:spPr>
                <a:xfrm>
                  <a:off x="4874196" y="3291088"/>
                  <a:ext cx="37878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6" h="4126" extrusionOk="0">
                      <a:moveTo>
                        <a:pt x="2739" y="0"/>
                      </a:moveTo>
                      <a:cubicBezTo>
                        <a:pt x="2233" y="0"/>
                        <a:pt x="1717" y="188"/>
                        <a:pt x="1295" y="605"/>
                      </a:cubicBezTo>
                      <a:cubicBezTo>
                        <a:pt x="1" y="1900"/>
                        <a:pt x="920" y="4126"/>
                        <a:pt x="2759" y="4126"/>
                      </a:cubicBezTo>
                      <a:cubicBezTo>
                        <a:pt x="3884" y="4113"/>
                        <a:pt x="4803" y="3206"/>
                        <a:pt x="4815" y="2069"/>
                      </a:cubicBezTo>
                      <a:cubicBezTo>
                        <a:pt x="4815" y="824"/>
                        <a:pt x="3800" y="0"/>
                        <a:pt x="2739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7" name="Google Shape;8627;p74">
                  <a:extLst>
                    <a:ext uri="{FF2B5EF4-FFF2-40B4-BE49-F238E27FC236}">
                      <a16:creationId xmlns:a16="http://schemas.microsoft.com/office/drawing/2014/main" id="{0B4296EE-30A6-62E6-9566-67A9313A462D}"/>
                    </a:ext>
                  </a:extLst>
                </p:cNvPr>
                <p:cNvSpPr/>
                <p:nvPr/>
              </p:nvSpPr>
              <p:spPr>
                <a:xfrm>
                  <a:off x="4889328" y="3300793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0"/>
                      </a:moveTo>
                      <a:cubicBezTo>
                        <a:pt x="375" y="0"/>
                        <a:pt x="0" y="375"/>
                        <a:pt x="0" y="835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95" y="1658"/>
                        <a:pt x="1657" y="1283"/>
                        <a:pt x="1657" y="835"/>
                      </a:cubicBezTo>
                      <a:cubicBezTo>
                        <a:pt x="1657" y="375"/>
                        <a:pt x="1295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06" name="Google Shape;8628;p74">
                <a:extLst>
                  <a:ext uri="{FF2B5EF4-FFF2-40B4-BE49-F238E27FC236}">
                    <a16:creationId xmlns:a16="http://schemas.microsoft.com/office/drawing/2014/main" id="{261185C0-58B7-C944-F3D6-C873AC358F17}"/>
                  </a:ext>
                </a:extLst>
              </p:cNvPr>
              <p:cNvGrpSpPr/>
              <p:nvPr/>
            </p:nvGrpSpPr>
            <p:grpSpPr>
              <a:xfrm>
                <a:off x="5197770" y="3785466"/>
                <a:ext cx="37783" cy="32427"/>
                <a:chOff x="5197770" y="3785466"/>
                <a:chExt cx="37783" cy="32427"/>
              </a:xfrm>
            </p:grpSpPr>
            <p:sp>
              <p:nvSpPr>
                <p:cNvPr id="534" name="Google Shape;8629;p74">
                  <a:extLst>
                    <a:ext uri="{FF2B5EF4-FFF2-40B4-BE49-F238E27FC236}">
                      <a16:creationId xmlns:a16="http://schemas.microsoft.com/office/drawing/2014/main" id="{E55E028C-F425-9B95-3CDB-B34EB34A750A}"/>
                    </a:ext>
                  </a:extLst>
                </p:cNvPr>
                <p:cNvSpPr/>
                <p:nvPr/>
              </p:nvSpPr>
              <p:spPr>
                <a:xfrm>
                  <a:off x="5197770" y="3785466"/>
                  <a:ext cx="37783" cy="324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23" extrusionOk="0">
                      <a:moveTo>
                        <a:pt x="2738" y="1"/>
                      </a:moveTo>
                      <a:cubicBezTo>
                        <a:pt x="2232" y="1"/>
                        <a:pt x="1715" y="190"/>
                        <a:pt x="1295" y="614"/>
                      </a:cubicBezTo>
                      <a:cubicBezTo>
                        <a:pt x="1" y="1909"/>
                        <a:pt x="908" y="4122"/>
                        <a:pt x="2747" y="4122"/>
                      </a:cubicBezTo>
                      <a:cubicBezTo>
                        <a:pt x="3884" y="4122"/>
                        <a:pt x="4803" y="3203"/>
                        <a:pt x="4803" y="2066"/>
                      </a:cubicBezTo>
                      <a:cubicBezTo>
                        <a:pt x="4803" y="824"/>
                        <a:pt x="3793" y="1"/>
                        <a:pt x="2738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5" name="Google Shape;8630;p74">
                  <a:extLst>
                    <a:ext uri="{FF2B5EF4-FFF2-40B4-BE49-F238E27FC236}">
                      <a16:creationId xmlns:a16="http://schemas.microsoft.com/office/drawing/2014/main" id="{6A17E242-91DA-4CA9-1AD4-B6743462D8EA}"/>
                    </a:ext>
                  </a:extLst>
                </p:cNvPr>
                <p:cNvSpPr/>
                <p:nvPr/>
              </p:nvSpPr>
              <p:spPr>
                <a:xfrm>
                  <a:off x="5212808" y="3795148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0"/>
                      </a:moveTo>
                      <a:cubicBezTo>
                        <a:pt x="375" y="0"/>
                        <a:pt x="0" y="375"/>
                        <a:pt x="0" y="835"/>
                      </a:cubicBezTo>
                      <a:cubicBezTo>
                        <a:pt x="0" y="1294"/>
                        <a:pt x="375" y="1657"/>
                        <a:pt x="835" y="1657"/>
                      </a:cubicBezTo>
                      <a:cubicBezTo>
                        <a:pt x="1295" y="1657"/>
                        <a:pt x="1657" y="1294"/>
                        <a:pt x="1657" y="835"/>
                      </a:cubicBezTo>
                      <a:cubicBezTo>
                        <a:pt x="1657" y="375"/>
                        <a:pt x="1295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07" name="Google Shape;8631;p74">
                <a:extLst>
                  <a:ext uri="{FF2B5EF4-FFF2-40B4-BE49-F238E27FC236}">
                    <a16:creationId xmlns:a16="http://schemas.microsoft.com/office/drawing/2014/main" id="{52636A6D-8E2F-E977-316A-3A37FB6F7E2B}"/>
                  </a:ext>
                </a:extLst>
              </p:cNvPr>
              <p:cNvGrpSpPr/>
              <p:nvPr/>
            </p:nvGrpSpPr>
            <p:grpSpPr>
              <a:xfrm>
                <a:off x="5177699" y="3492117"/>
                <a:ext cx="37776" cy="32357"/>
                <a:chOff x="5177699" y="3492117"/>
                <a:chExt cx="37776" cy="32357"/>
              </a:xfrm>
            </p:grpSpPr>
            <p:sp>
              <p:nvSpPr>
                <p:cNvPr id="532" name="Google Shape;8632;p74">
                  <a:extLst>
                    <a:ext uri="{FF2B5EF4-FFF2-40B4-BE49-F238E27FC236}">
                      <a16:creationId xmlns:a16="http://schemas.microsoft.com/office/drawing/2014/main" id="{BEFF1A1C-2C75-27AE-B3EC-BEB81ECF9187}"/>
                    </a:ext>
                  </a:extLst>
                </p:cNvPr>
                <p:cNvSpPr/>
                <p:nvPr/>
              </p:nvSpPr>
              <p:spPr>
                <a:xfrm>
                  <a:off x="5177699" y="3492117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6" y="1"/>
                      </a:moveTo>
                      <a:cubicBezTo>
                        <a:pt x="2232" y="1"/>
                        <a:pt x="1717" y="188"/>
                        <a:pt x="1295" y="606"/>
                      </a:cubicBezTo>
                      <a:cubicBezTo>
                        <a:pt x="1" y="1900"/>
                        <a:pt x="920" y="4114"/>
                        <a:pt x="2746" y="4114"/>
                      </a:cubicBezTo>
                      <a:cubicBezTo>
                        <a:pt x="3884" y="4114"/>
                        <a:pt x="4803" y="3195"/>
                        <a:pt x="4803" y="2070"/>
                      </a:cubicBezTo>
                      <a:cubicBezTo>
                        <a:pt x="4803" y="824"/>
                        <a:pt x="3793" y="1"/>
                        <a:pt x="273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3" name="Google Shape;8633;p74">
                  <a:extLst>
                    <a:ext uri="{FF2B5EF4-FFF2-40B4-BE49-F238E27FC236}">
                      <a16:creationId xmlns:a16="http://schemas.microsoft.com/office/drawing/2014/main" id="{005E1FDB-CAC0-A1AB-B34D-A622975FD108}"/>
                    </a:ext>
                  </a:extLst>
                </p:cNvPr>
                <p:cNvSpPr/>
                <p:nvPr/>
              </p:nvSpPr>
              <p:spPr>
                <a:xfrm>
                  <a:off x="5192823" y="3501823"/>
                  <a:ext cx="13048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9" extrusionOk="0">
                      <a:moveTo>
                        <a:pt x="823" y="1"/>
                      </a:moveTo>
                      <a:cubicBezTo>
                        <a:pt x="376" y="1"/>
                        <a:pt x="1" y="364"/>
                        <a:pt x="1" y="823"/>
                      </a:cubicBezTo>
                      <a:cubicBezTo>
                        <a:pt x="1" y="1283"/>
                        <a:pt x="376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4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08" name="Google Shape;8634;p74">
                <a:extLst>
                  <a:ext uri="{FF2B5EF4-FFF2-40B4-BE49-F238E27FC236}">
                    <a16:creationId xmlns:a16="http://schemas.microsoft.com/office/drawing/2014/main" id="{2825DB01-0529-1002-4AF4-30428CE4D81D}"/>
                  </a:ext>
                </a:extLst>
              </p:cNvPr>
              <p:cNvGrpSpPr/>
              <p:nvPr/>
            </p:nvGrpSpPr>
            <p:grpSpPr>
              <a:xfrm>
                <a:off x="5349431" y="3622346"/>
                <a:ext cx="37870" cy="32380"/>
                <a:chOff x="5349431" y="3622346"/>
                <a:chExt cx="37870" cy="32380"/>
              </a:xfrm>
            </p:grpSpPr>
            <p:sp>
              <p:nvSpPr>
                <p:cNvPr id="530" name="Google Shape;8635;p74">
                  <a:extLst>
                    <a:ext uri="{FF2B5EF4-FFF2-40B4-BE49-F238E27FC236}">
                      <a16:creationId xmlns:a16="http://schemas.microsoft.com/office/drawing/2014/main" id="{0A426D95-5325-B328-6AAC-7DEE9BCC13DD}"/>
                    </a:ext>
                  </a:extLst>
                </p:cNvPr>
                <p:cNvSpPr/>
                <p:nvPr/>
              </p:nvSpPr>
              <p:spPr>
                <a:xfrm>
                  <a:off x="5349431" y="3622346"/>
                  <a:ext cx="37870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5" h="4117" extrusionOk="0">
                      <a:moveTo>
                        <a:pt x="2740" y="0"/>
                      </a:moveTo>
                      <a:cubicBezTo>
                        <a:pt x="2232" y="0"/>
                        <a:pt x="1714" y="189"/>
                        <a:pt x="1295" y="608"/>
                      </a:cubicBezTo>
                      <a:cubicBezTo>
                        <a:pt x="0" y="1903"/>
                        <a:pt x="920" y="4116"/>
                        <a:pt x="2758" y="4116"/>
                      </a:cubicBezTo>
                      <a:cubicBezTo>
                        <a:pt x="3883" y="4116"/>
                        <a:pt x="4815" y="3197"/>
                        <a:pt x="4815" y="2060"/>
                      </a:cubicBezTo>
                      <a:cubicBezTo>
                        <a:pt x="4815" y="817"/>
                        <a:pt x="3798" y="0"/>
                        <a:pt x="274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1" name="Google Shape;8636;p74">
                  <a:extLst>
                    <a:ext uri="{FF2B5EF4-FFF2-40B4-BE49-F238E27FC236}">
                      <a16:creationId xmlns:a16="http://schemas.microsoft.com/office/drawing/2014/main" id="{3222973B-7556-50A9-0309-3FD29D4F3956}"/>
                    </a:ext>
                  </a:extLst>
                </p:cNvPr>
                <p:cNvSpPr/>
                <p:nvPr/>
              </p:nvSpPr>
              <p:spPr>
                <a:xfrm>
                  <a:off x="5362369" y="3632075"/>
                  <a:ext cx="15227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58" extrusionOk="0">
                      <a:moveTo>
                        <a:pt x="1134" y="0"/>
                      </a:moveTo>
                      <a:cubicBezTo>
                        <a:pt x="1127" y="0"/>
                        <a:pt x="1120" y="0"/>
                        <a:pt x="1113" y="0"/>
                      </a:cubicBezTo>
                      <a:cubicBezTo>
                        <a:pt x="363" y="0"/>
                        <a:pt x="0" y="883"/>
                        <a:pt x="521" y="1416"/>
                      </a:cubicBezTo>
                      <a:cubicBezTo>
                        <a:pt x="691" y="1583"/>
                        <a:pt x="899" y="1657"/>
                        <a:pt x="1101" y="1657"/>
                      </a:cubicBezTo>
                      <a:cubicBezTo>
                        <a:pt x="1529" y="1657"/>
                        <a:pt x="1936" y="1324"/>
                        <a:pt x="1936" y="823"/>
                      </a:cubicBezTo>
                      <a:cubicBezTo>
                        <a:pt x="1936" y="370"/>
                        <a:pt x="1573" y="0"/>
                        <a:pt x="113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09" name="Google Shape;8637;p74">
                <a:extLst>
                  <a:ext uri="{FF2B5EF4-FFF2-40B4-BE49-F238E27FC236}">
                    <a16:creationId xmlns:a16="http://schemas.microsoft.com/office/drawing/2014/main" id="{4F7B7E6F-FFF3-5797-EDE4-983972BF3053}"/>
                  </a:ext>
                </a:extLst>
              </p:cNvPr>
              <p:cNvGrpSpPr/>
              <p:nvPr/>
            </p:nvGrpSpPr>
            <p:grpSpPr>
              <a:xfrm>
                <a:off x="5068855" y="3563980"/>
                <a:ext cx="53954" cy="46223"/>
                <a:chOff x="5068855" y="3563980"/>
                <a:chExt cx="53954" cy="46223"/>
              </a:xfrm>
            </p:grpSpPr>
            <p:sp>
              <p:nvSpPr>
                <p:cNvPr id="528" name="Google Shape;8638;p74">
                  <a:extLst>
                    <a:ext uri="{FF2B5EF4-FFF2-40B4-BE49-F238E27FC236}">
                      <a16:creationId xmlns:a16="http://schemas.microsoft.com/office/drawing/2014/main" id="{5C765EAC-1843-31F0-5B33-5AD371CE883A}"/>
                    </a:ext>
                  </a:extLst>
                </p:cNvPr>
                <p:cNvSpPr/>
                <p:nvPr/>
              </p:nvSpPr>
              <p:spPr>
                <a:xfrm>
                  <a:off x="5068855" y="3563980"/>
                  <a:ext cx="53954" cy="462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60" h="5877" extrusionOk="0">
                      <a:moveTo>
                        <a:pt x="3909" y="0"/>
                      </a:moveTo>
                      <a:cubicBezTo>
                        <a:pt x="3187" y="0"/>
                        <a:pt x="2451" y="269"/>
                        <a:pt x="1852" y="868"/>
                      </a:cubicBezTo>
                      <a:cubicBezTo>
                        <a:pt x="1" y="2719"/>
                        <a:pt x="1307" y="5876"/>
                        <a:pt x="3920" y="5876"/>
                      </a:cubicBezTo>
                      <a:cubicBezTo>
                        <a:pt x="5541" y="5876"/>
                        <a:pt x="6848" y="4558"/>
                        <a:pt x="6860" y="2937"/>
                      </a:cubicBezTo>
                      <a:cubicBezTo>
                        <a:pt x="6860" y="1170"/>
                        <a:pt x="5416" y="0"/>
                        <a:pt x="3909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9" name="Google Shape;8639;p74">
                  <a:extLst>
                    <a:ext uri="{FF2B5EF4-FFF2-40B4-BE49-F238E27FC236}">
                      <a16:creationId xmlns:a16="http://schemas.microsoft.com/office/drawing/2014/main" id="{20C3F410-17F8-D2C8-D9DE-F4D4C8F2E948}"/>
                    </a:ext>
                  </a:extLst>
                </p:cNvPr>
                <p:cNvSpPr/>
                <p:nvPr/>
              </p:nvSpPr>
              <p:spPr>
                <a:xfrm>
                  <a:off x="5086268" y="3573654"/>
                  <a:ext cx="26835" cy="268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12" h="3413" extrusionOk="0">
                      <a:moveTo>
                        <a:pt x="1706" y="1"/>
                      </a:moveTo>
                      <a:cubicBezTo>
                        <a:pt x="763" y="1"/>
                        <a:pt x="1" y="763"/>
                        <a:pt x="1" y="1707"/>
                      </a:cubicBezTo>
                      <a:cubicBezTo>
                        <a:pt x="1" y="2650"/>
                        <a:pt x="763" y="3412"/>
                        <a:pt x="1706" y="3412"/>
                      </a:cubicBezTo>
                      <a:cubicBezTo>
                        <a:pt x="2650" y="3412"/>
                        <a:pt x="3412" y="2650"/>
                        <a:pt x="3412" y="1707"/>
                      </a:cubicBezTo>
                      <a:cubicBezTo>
                        <a:pt x="3412" y="763"/>
                        <a:pt x="2650" y="1"/>
                        <a:pt x="1706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10" name="Google Shape;8640;p74">
                <a:extLst>
                  <a:ext uri="{FF2B5EF4-FFF2-40B4-BE49-F238E27FC236}">
                    <a16:creationId xmlns:a16="http://schemas.microsoft.com/office/drawing/2014/main" id="{AAB5C120-55BA-3A68-6F9D-C142441FB16B}"/>
                  </a:ext>
                </a:extLst>
              </p:cNvPr>
              <p:cNvGrpSpPr/>
              <p:nvPr/>
            </p:nvGrpSpPr>
            <p:grpSpPr>
              <a:xfrm>
                <a:off x="5037654" y="3392507"/>
                <a:ext cx="37870" cy="32451"/>
                <a:chOff x="5037654" y="3392507"/>
                <a:chExt cx="37870" cy="32451"/>
              </a:xfrm>
            </p:grpSpPr>
            <p:sp>
              <p:nvSpPr>
                <p:cNvPr id="526" name="Google Shape;8641;p74">
                  <a:extLst>
                    <a:ext uri="{FF2B5EF4-FFF2-40B4-BE49-F238E27FC236}">
                      <a16:creationId xmlns:a16="http://schemas.microsoft.com/office/drawing/2014/main" id="{D506450F-99AB-8E35-0F65-1E29DE8653BD}"/>
                    </a:ext>
                  </a:extLst>
                </p:cNvPr>
                <p:cNvSpPr/>
                <p:nvPr/>
              </p:nvSpPr>
              <p:spPr>
                <a:xfrm>
                  <a:off x="5037654" y="3392507"/>
                  <a:ext cx="37870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5" h="4126" extrusionOk="0">
                      <a:moveTo>
                        <a:pt x="2742" y="1"/>
                      </a:moveTo>
                      <a:cubicBezTo>
                        <a:pt x="2238" y="1"/>
                        <a:pt x="1724" y="188"/>
                        <a:pt x="1307" y="606"/>
                      </a:cubicBezTo>
                      <a:cubicBezTo>
                        <a:pt x="0" y="1912"/>
                        <a:pt x="919" y="4126"/>
                        <a:pt x="2758" y="4126"/>
                      </a:cubicBezTo>
                      <a:cubicBezTo>
                        <a:pt x="3895" y="4114"/>
                        <a:pt x="4815" y="3194"/>
                        <a:pt x="4815" y="2069"/>
                      </a:cubicBezTo>
                      <a:cubicBezTo>
                        <a:pt x="4815" y="824"/>
                        <a:pt x="3799" y="1"/>
                        <a:pt x="274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7" name="Google Shape;8642;p74">
                  <a:extLst>
                    <a:ext uri="{FF2B5EF4-FFF2-40B4-BE49-F238E27FC236}">
                      <a16:creationId xmlns:a16="http://schemas.microsoft.com/office/drawing/2014/main" id="{8559B983-0C07-B0D0-68BA-5D6ED61BE6CB}"/>
                    </a:ext>
                  </a:extLst>
                </p:cNvPr>
                <p:cNvSpPr/>
                <p:nvPr/>
              </p:nvSpPr>
              <p:spPr>
                <a:xfrm>
                  <a:off x="5050592" y="3402213"/>
                  <a:ext cx="15227" cy="130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61" extrusionOk="0">
                      <a:moveTo>
                        <a:pt x="1113" y="1"/>
                      </a:moveTo>
                      <a:cubicBezTo>
                        <a:pt x="375" y="1"/>
                        <a:pt x="0" y="896"/>
                        <a:pt x="520" y="1416"/>
                      </a:cubicBezTo>
                      <a:cubicBezTo>
                        <a:pt x="689" y="1585"/>
                        <a:pt x="898" y="1661"/>
                        <a:pt x="1103" y="1661"/>
                      </a:cubicBezTo>
                      <a:cubicBezTo>
                        <a:pt x="1528" y="1661"/>
                        <a:pt x="1936" y="1333"/>
                        <a:pt x="1936" y="835"/>
                      </a:cubicBezTo>
                      <a:cubicBezTo>
                        <a:pt x="1936" y="376"/>
                        <a:pt x="1573" y="1"/>
                        <a:pt x="111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11" name="Google Shape;8643;p74">
                <a:extLst>
                  <a:ext uri="{FF2B5EF4-FFF2-40B4-BE49-F238E27FC236}">
                    <a16:creationId xmlns:a16="http://schemas.microsoft.com/office/drawing/2014/main" id="{80C86ECA-02A6-482B-C1E3-827778868CA8}"/>
                  </a:ext>
                </a:extLst>
              </p:cNvPr>
              <p:cNvGrpSpPr/>
              <p:nvPr/>
            </p:nvGrpSpPr>
            <p:grpSpPr>
              <a:xfrm>
                <a:off x="5456560" y="3368629"/>
                <a:ext cx="37870" cy="32451"/>
                <a:chOff x="5456560" y="3368629"/>
                <a:chExt cx="37870" cy="32451"/>
              </a:xfrm>
            </p:grpSpPr>
            <p:sp>
              <p:nvSpPr>
                <p:cNvPr id="524" name="Google Shape;8644;p74">
                  <a:extLst>
                    <a:ext uri="{FF2B5EF4-FFF2-40B4-BE49-F238E27FC236}">
                      <a16:creationId xmlns:a16="http://schemas.microsoft.com/office/drawing/2014/main" id="{4F9E7EBE-0A7D-CE2C-569E-0BF9B7F5DEED}"/>
                    </a:ext>
                  </a:extLst>
                </p:cNvPr>
                <p:cNvSpPr/>
                <p:nvPr/>
              </p:nvSpPr>
              <p:spPr>
                <a:xfrm>
                  <a:off x="5456560" y="3368629"/>
                  <a:ext cx="37870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5" h="4126" extrusionOk="0">
                      <a:moveTo>
                        <a:pt x="2742" y="0"/>
                      </a:moveTo>
                      <a:cubicBezTo>
                        <a:pt x="2238" y="0"/>
                        <a:pt x="1724" y="187"/>
                        <a:pt x="1307" y="605"/>
                      </a:cubicBezTo>
                      <a:cubicBezTo>
                        <a:pt x="0" y="1912"/>
                        <a:pt x="920" y="4125"/>
                        <a:pt x="2758" y="4125"/>
                      </a:cubicBezTo>
                      <a:cubicBezTo>
                        <a:pt x="3895" y="4113"/>
                        <a:pt x="4815" y="3194"/>
                        <a:pt x="4815" y="2069"/>
                      </a:cubicBezTo>
                      <a:cubicBezTo>
                        <a:pt x="4815" y="824"/>
                        <a:pt x="3800" y="0"/>
                        <a:pt x="274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5" name="Google Shape;8645;p74">
                  <a:extLst>
                    <a:ext uri="{FF2B5EF4-FFF2-40B4-BE49-F238E27FC236}">
                      <a16:creationId xmlns:a16="http://schemas.microsoft.com/office/drawing/2014/main" id="{90F9AB16-C1A7-2557-0889-60031557E50F}"/>
                    </a:ext>
                  </a:extLst>
                </p:cNvPr>
                <p:cNvSpPr/>
                <p:nvPr/>
              </p:nvSpPr>
              <p:spPr>
                <a:xfrm>
                  <a:off x="5469498" y="3378334"/>
                  <a:ext cx="15227" cy="130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61" extrusionOk="0">
                      <a:moveTo>
                        <a:pt x="1113" y="0"/>
                      </a:moveTo>
                      <a:cubicBezTo>
                        <a:pt x="375" y="0"/>
                        <a:pt x="0" y="895"/>
                        <a:pt x="520" y="1416"/>
                      </a:cubicBezTo>
                      <a:cubicBezTo>
                        <a:pt x="693" y="1585"/>
                        <a:pt x="903" y="1660"/>
                        <a:pt x="1108" y="1660"/>
                      </a:cubicBezTo>
                      <a:cubicBezTo>
                        <a:pt x="1533" y="1660"/>
                        <a:pt x="1936" y="1333"/>
                        <a:pt x="1936" y="835"/>
                      </a:cubicBezTo>
                      <a:cubicBezTo>
                        <a:pt x="1936" y="375"/>
                        <a:pt x="1573" y="0"/>
                        <a:pt x="111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12" name="Google Shape;8646;p74">
                <a:extLst>
                  <a:ext uri="{FF2B5EF4-FFF2-40B4-BE49-F238E27FC236}">
                    <a16:creationId xmlns:a16="http://schemas.microsoft.com/office/drawing/2014/main" id="{7FC9D848-74EF-D6D6-3041-8DDF384E3236}"/>
                  </a:ext>
                </a:extLst>
              </p:cNvPr>
              <p:cNvGrpSpPr/>
              <p:nvPr/>
            </p:nvGrpSpPr>
            <p:grpSpPr>
              <a:xfrm>
                <a:off x="4755749" y="3501516"/>
                <a:ext cx="46246" cy="39608"/>
                <a:chOff x="4755749" y="3501516"/>
                <a:chExt cx="46246" cy="39608"/>
              </a:xfrm>
            </p:grpSpPr>
            <p:sp>
              <p:nvSpPr>
                <p:cNvPr id="522" name="Google Shape;8647;p74">
                  <a:extLst>
                    <a:ext uri="{FF2B5EF4-FFF2-40B4-BE49-F238E27FC236}">
                      <a16:creationId xmlns:a16="http://schemas.microsoft.com/office/drawing/2014/main" id="{C5C7B941-8FAD-9A6F-46AB-E02B7519B861}"/>
                    </a:ext>
                  </a:extLst>
                </p:cNvPr>
                <p:cNvSpPr/>
                <p:nvPr/>
              </p:nvSpPr>
              <p:spPr>
                <a:xfrm>
                  <a:off x="4755749" y="3501516"/>
                  <a:ext cx="46246" cy="396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80" h="5036" extrusionOk="0">
                      <a:moveTo>
                        <a:pt x="3345" y="0"/>
                      </a:moveTo>
                      <a:cubicBezTo>
                        <a:pt x="2727" y="0"/>
                        <a:pt x="2097" y="229"/>
                        <a:pt x="1585" y="741"/>
                      </a:cubicBezTo>
                      <a:cubicBezTo>
                        <a:pt x="0" y="2326"/>
                        <a:pt x="1125" y="5036"/>
                        <a:pt x="3363" y="5036"/>
                      </a:cubicBezTo>
                      <a:cubicBezTo>
                        <a:pt x="4754" y="5036"/>
                        <a:pt x="5879" y="3911"/>
                        <a:pt x="5879" y="2520"/>
                      </a:cubicBezTo>
                      <a:cubicBezTo>
                        <a:pt x="5879" y="1005"/>
                        <a:pt x="4638" y="0"/>
                        <a:pt x="334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3" name="Google Shape;8648;p74">
                  <a:extLst>
                    <a:ext uri="{FF2B5EF4-FFF2-40B4-BE49-F238E27FC236}">
                      <a16:creationId xmlns:a16="http://schemas.microsoft.com/office/drawing/2014/main" id="{5B987AA8-C4F8-2475-AA17-07FDCF2C02BD}"/>
                    </a:ext>
                  </a:extLst>
                </p:cNvPr>
                <p:cNvSpPr/>
                <p:nvPr/>
              </p:nvSpPr>
              <p:spPr>
                <a:xfrm>
                  <a:off x="4768687" y="3511245"/>
                  <a:ext cx="23697" cy="202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3" h="2571" extrusionOk="0">
                      <a:moveTo>
                        <a:pt x="1718" y="0"/>
                      </a:moveTo>
                      <a:cubicBezTo>
                        <a:pt x="569" y="0"/>
                        <a:pt x="0" y="1379"/>
                        <a:pt x="811" y="2190"/>
                      </a:cubicBezTo>
                      <a:cubicBezTo>
                        <a:pt x="1074" y="2453"/>
                        <a:pt x="1398" y="2571"/>
                        <a:pt x="1715" y="2571"/>
                      </a:cubicBezTo>
                      <a:cubicBezTo>
                        <a:pt x="2377" y="2571"/>
                        <a:pt x="3013" y="2059"/>
                        <a:pt x="3013" y="1283"/>
                      </a:cubicBezTo>
                      <a:cubicBezTo>
                        <a:pt x="3013" y="581"/>
                        <a:pt x="2432" y="0"/>
                        <a:pt x="1718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13" name="Google Shape;8649;p74">
                <a:extLst>
                  <a:ext uri="{FF2B5EF4-FFF2-40B4-BE49-F238E27FC236}">
                    <a16:creationId xmlns:a16="http://schemas.microsoft.com/office/drawing/2014/main" id="{71DFD432-3BF7-3333-5AF9-452C4CD8CDBA}"/>
                  </a:ext>
                </a:extLst>
              </p:cNvPr>
              <p:cNvGrpSpPr/>
              <p:nvPr/>
            </p:nvGrpSpPr>
            <p:grpSpPr>
              <a:xfrm>
                <a:off x="4681346" y="3485582"/>
                <a:ext cx="37783" cy="32427"/>
                <a:chOff x="4681346" y="3485582"/>
                <a:chExt cx="37783" cy="32427"/>
              </a:xfrm>
            </p:grpSpPr>
            <p:sp>
              <p:nvSpPr>
                <p:cNvPr id="520" name="Google Shape;8650;p74">
                  <a:extLst>
                    <a:ext uri="{FF2B5EF4-FFF2-40B4-BE49-F238E27FC236}">
                      <a16:creationId xmlns:a16="http://schemas.microsoft.com/office/drawing/2014/main" id="{56FF96F6-B2C4-346A-4BA8-8E27C71523CF}"/>
                    </a:ext>
                  </a:extLst>
                </p:cNvPr>
                <p:cNvSpPr/>
                <p:nvPr/>
              </p:nvSpPr>
              <p:spPr>
                <a:xfrm>
                  <a:off x="4681346" y="3485582"/>
                  <a:ext cx="37783" cy="324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23" extrusionOk="0">
                      <a:moveTo>
                        <a:pt x="2738" y="1"/>
                      </a:moveTo>
                      <a:cubicBezTo>
                        <a:pt x="2231" y="1"/>
                        <a:pt x="1715" y="191"/>
                        <a:pt x="1295" y="614"/>
                      </a:cubicBezTo>
                      <a:cubicBezTo>
                        <a:pt x="1" y="1909"/>
                        <a:pt x="920" y="4122"/>
                        <a:pt x="2747" y="4122"/>
                      </a:cubicBezTo>
                      <a:cubicBezTo>
                        <a:pt x="3884" y="4122"/>
                        <a:pt x="4803" y="3203"/>
                        <a:pt x="4803" y="2066"/>
                      </a:cubicBezTo>
                      <a:cubicBezTo>
                        <a:pt x="4803" y="824"/>
                        <a:pt x="3793" y="1"/>
                        <a:pt x="2738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1" name="Google Shape;8651;p74">
                  <a:extLst>
                    <a:ext uri="{FF2B5EF4-FFF2-40B4-BE49-F238E27FC236}">
                      <a16:creationId xmlns:a16="http://schemas.microsoft.com/office/drawing/2014/main" id="{72B08190-46E2-A07C-0277-9243829358DA}"/>
                    </a:ext>
                  </a:extLst>
                </p:cNvPr>
                <p:cNvSpPr/>
                <p:nvPr/>
              </p:nvSpPr>
              <p:spPr>
                <a:xfrm>
                  <a:off x="4696479" y="3495263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0"/>
                      </a:moveTo>
                      <a:cubicBezTo>
                        <a:pt x="363" y="0"/>
                        <a:pt x="0" y="375"/>
                        <a:pt x="0" y="835"/>
                      </a:cubicBezTo>
                      <a:cubicBezTo>
                        <a:pt x="0" y="1295"/>
                        <a:pt x="363" y="1657"/>
                        <a:pt x="823" y="1657"/>
                      </a:cubicBezTo>
                      <a:cubicBezTo>
                        <a:pt x="1282" y="1657"/>
                        <a:pt x="1657" y="1295"/>
                        <a:pt x="1657" y="835"/>
                      </a:cubicBezTo>
                      <a:cubicBezTo>
                        <a:pt x="1657" y="375"/>
                        <a:pt x="1282" y="0"/>
                        <a:pt x="82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14" name="Google Shape;8652;p74">
                <a:extLst>
                  <a:ext uri="{FF2B5EF4-FFF2-40B4-BE49-F238E27FC236}">
                    <a16:creationId xmlns:a16="http://schemas.microsoft.com/office/drawing/2014/main" id="{906FD64E-20A1-B150-0E84-4C834B7F3997}"/>
                  </a:ext>
                </a:extLst>
              </p:cNvPr>
              <p:cNvGrpSpPr/>
              <p:nvPr/>
            </p:nvGrpSpPr>
            <p:grpSpPr>
              <a:xfrm>
                <a:off x="4767067" y="3291088"/>
                <a:ext cx="37878" cy="32451"/>
                <a:chOff x="4767067" y="3291088"/>
                <a:chExt cx="37878" cy="32451"/>
              </a:xfrm>
            </p:grpSpPr>
            <p:sp>
              <p:nvSpPr>
                <p:cNvPr id="518" name="Google Shape;8653;p74">
                  <a:extLst>
                    <a:ext uri="{FF2B5EF4-FFF2-40B4-BE49-F238E27FC236}">
                      <a16:creationId xmlns:a16="http://schemas.microsoft.com/office/drawing/2014/main" id="{6A802F53-49F9-767C-7A94-CD05985E530A}"/>
                    </a:ext>
                  </a:extLst>
                </p:cNvPr>
                <p:cNvSpPr/>
                <p:nvPr/>
              </p:nvSpPr>
              <p:spPr>
                <a:xfrm>
                  <a:off x="4767067" y="3291088"/>
                  <a:ext cx="37878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6" h="4126" extrusionOk="0">
                      <a:moveTo>
                        <a:pt x="2739" y="0"/>
                      </a:moveTo>
                      <a:cubicBezTo>
                        <a:pt x="2233" y="0"/>
                        <a:pt x="1717" y="188"/>
                        <a:pt x="1295" y="605"/>
                      </a:cubicBezTo>
                      <a:cubicBezTo>
                        <a:pt x="1" y="1900"/>
                        <a:pt x="920" y="4126"/>
                        <a:pt x="2759" y="4126"/>
                      </a:cubicBezTo>
                      <a:cubicBezTo>
                        <a:pt x="3884" y="4113"/>
                        <a:pt x="4803" y="3206"/>
                        <a:pt x="4815" y="2069"/>
                      </a:cubicBezTo>
                      <a:cubicBezTo>
                        <a:pt x="4815" y="824"/>
                        <a:pt x="3800" y="0"/>
                        <a:pt x="2739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9" name="Google Shape;8654;p74">
                  <a:extLst>
                    <a:ext uri="{FF2B5EF4-FFF2-40B4-BE49-F238E27FC236}">
                      <a16:creationId xmlns:a16="http://schemas.microsoft.com/office/drawing/2014/main" id="{F9CA32DE-9ABA-3182-14E1-99E0F938EE46}"/>
                    </a:ext>
                  </a:extLst>
                </p:cNvPr>
                <p:cNvSpPr/>
                <p:nvPr/>
              </p:nvSpPr>
              <p:spPr>
                <a:xfrm>
                  <a:off x="4780036" y="3300888"/>
                  <a:ext cx="15203" cy="130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3" h="1654" extrusionOk="0">
                      <a:moveTo>
                        <a:pt x="1131" y="0"/>
                      </a:moveTo>
                      <a:cubicBezTo>
                        <a:pt x="1124" y="0"/>
                        <a:pt x="1117" y="0"/>
                        <a:pt x="1110" y="1"/>
                      </a:cubicBezTo>
                      <a:cubicBezTo>
                        <a:pt x="1105" y="0"/>
                        <a:pt x="1100" y="0"/>
                        <a:pt x="1095" y="0"/>
                      </a:cubicBezTo>
                      <a:cubicBezTo>
                        <a:pt x="367" y="0"/>
                        <a:pt x="0" y="887"/>
                        <a:pt x="517" y="1404"/>
                      </a:cubicBezTo>
                      <a:cubicBezTo>
                        <a:pt x="686" y="1577"/>
                        <a:pt x="895" y="1654"/>
                        <a:pt x="1100" y="1654"/>
                      </a:cubicBezTo>
                      <a:cubicBezTo>
                        <a:pt x="1525" y="1654"/>
                        <a:pt x="1932" y="1321"/>
                        <a:pt x="1932" y="823"/>
                      </a:cubicBezTo>
                      <a:cubicBezTo>
                        <a:pt x="1932" y="371"/>
                        <a:pt x="1569" y="0"/>
                        <a:pt x="113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15" name="Google Shape;8655;p74">
                <a:extLst>
                  <a:ext uri="{FF2B5EF4-FFF2-40B4-BE49-F238E27FC236}">
                    <a16:creationId xmlns:a16="http://schemas.microsoft.com/office/drawing/2014/main" id="{83C76369-7524-140C-0749-BF5437EE0513}"/>
                  </a:ext>
                </a:extLst>
              </p:cNvPr>
              <p:cNvGrpSpPr/>
              <p:nvPr/>
            </p:nvGrpSpPr>
            <p:grpSpPr>
              <a:xfrm>
                <a:off x="4687819" y="3405539"/>
                <a:ext cx="37776" cy="32451"/>
                <a:chOff x="4687819" y="3405539"/>
                <a:chExt cx="37776" cy="32451"/>
              </a:xfrm>
            </p:grpSpPr>
            <p:sp>
              <p:nvSpPr>
                <p:cNvPr id="516" name="Google Shape;8656;p74">
                  <a:extLst>
                    <a:ext uri="{FF2B5EF4-FFF2-40B4-BE49-F238E27FC236}">
                      <a16:creationId xmlns:a16="http://schemas.microsoft.com/office/drawing/2014/main" id="{AA2A5BE8-6D3C-25B4-FFE8-A57E1DE664A1}"/>
                    </a:ext>
                  </a:extLst>
                </p:cNvPr>
                <p:cNvSpPr/>
                <p:nvPr/>
              </p:nvSpPr>
              <p:spPr>
                <a:xfrm>
                  <a:off x="4687819" y="3405539"/>
                  <a:ext cx="37776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26" extrusionOk="0">
                      <a:moveTo>
                        <a:pt x="2730" y="1"/>
                      </a:moveTo>
                      <a:cubicBezTo>
                        <a:pt x="2226" y="1"/>
                        <a:pt x="1712" y="188"/>
                        <a:pt x="1295" y="606"/>
                      </a:cubicBezTo>
                      <a:cubicBezTo>
                        <a:pt x="0" y="1912"/>
                        <a:pt x="920" y="4126"/>
                        <a:pt x="2758" y="4126"/>
                      </a:cubicBezTo>
                      <a:cubicBezTo>
                        <a:pt x="3883" y="4114"/>
                        <a:pt x="4803" y="3195"/>
                        <a:pt x="4803" y="2070"/>
                      </a:cubicBezTo>
                      <a:cubicBezTo>
                        <a:pt x="4803" y="824"/>
                        <a:pt x="3787" y="1"/>
                        <a:pt x="273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7" name="Google Shape;8657;p74">
                  <a:extLst>
                    <a:ext uri="{FF2B5EF4-FFF2-40B4-BE49-F238E27FC236}">
                      <a16:creationId xmlns:a16="http://schemas.microsoft.com/office/drawing/2014/main" id="{7C9342FD-A03B-77B1-BB5A-650A42AF61AA}"/>
                    </a:ext>
                  </a:extLst>
                </p:cNvPr>
                <p:cNvSpPr/>
                <p:nvPr/>
              </p:nvSpPr>
              <p:spPr>
                <a:xfrm>
                  <a:off x="4702944" y="3415245"/>
                  <a:ext cx="13040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9" extrusionOk="0">
                      <a:moveTo>
                        <a:pt x="823" y="1"/>
                      </a:moveTo>
                      <a:cubicBezTo>
                        <a:pt x="376" y="1"/>
                        <a:pt x="1" y="376"/>
                        <a:pt x="1" y="836"/>
                      </a:cubicBezTo>
                      <a:cubicBezTo>
                        <a:pt x="1" y="1295"/>
                        <a:pt x="376" y="1658"/>
                        <a:pt x="823" y="1658"/>
                      </a:cubicBezTo>
                      <a:cubicBezTo>
                        <a:pt x="1283" y="1658"/>
                        <a:pt x="1658" y="1295"/>
                        <a:pt x="1658" y="836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16" name="Google Shape;8658;p74">
                <a:extLst>
                  <a:ext uri="{FF2B5EF4-FFF2-40B4-BE49-F238E27FC236}">
                    <a16:creationId xmlns:a16="http://schemas.microsoft.com/office/drawing/2014/main" id="{182E6C83-1760-19C5-DD84-E76DC5CD7326}"/>
                  </a:ext>
                </a:extLst>
              </p:cNvPr>
              <p:cNvGrpSpPr/>
              <p:nvPr/>
            </p:nvGrpSpPr>
            <p:grpSpPr>
              <a:xfrm>
                <a:off x="4923101" y="3444809"/>
                <a:ext cx="52813" cy="45318"/>
                <a:chOff x="4923101" y="3444809"/>
                <a:chExt cx="52813" cy="45318"/>
              </a:xfrm>
            </p:grpSpPr>
            <p:sp>
              <p:nvSpPr>
                <p:cNvPr id="514" name="Google Shape;8659;p74">
                  <a:extLst>
                    <a:ext uri="{FF2B5EF4-FFF2-40B4-BE49-F238E27FC236}">
                      <a16:creationId xmlns:a16="http://schemas.microsoft.com/office/drawing/2014/main" id="{70219E2E-D754-2C15-F598-FF11268070F6}"/>
                    </a:ext>
                  </a:extLst>
                </p:cNvPr>
                <p:cNvSpPr/>
                <p:nvPr/>
              </p:nvSpPr>
              <p:spPr>
                <a:xfrm>
                  <a:off x="4923101" y="3444809"/>
                  <a:ext cx="52813" cy="453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15" h="5762" extrusionOk="0">
                      <a:moveTo>
                        <a:pt x="3823" y="1"/>
                      </a:moveTo>
                      <a:cubicBezTo>
                        <a:pt x="3117" y="1"/>
                        <a:pt x="2398" y="263"/>
                        <a:pt x="1815" y="851"/>
                      </a:cubicBezTo>
                      <a:cubicBezTo>
                        <a:pt x="1" y="2665"/>
                        <a:pt x="1283" y="5762"/>
                        <a:pt x="3847" y="5762"/>
                      </a:cubicBezTo>
                      <a:cubicBezTo>
                        <a:pt x="5432" y="5762"/>
                        <a:pt x="6714" y="4468"/>
                        <a:pt x="6714" y="2883"/>
                      </a:cubicBezTo>
                      <a:cubicBezTo>
                        <a:pt x="6714" y="1148"/>
                        <a:pt x="5298" y="1"/>
                        <a:pt x="382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5" name="Google Shape;8660;p74">
                  <a:extLst>
                    <a:ext uri="{FF2B5EF4-FFF2-40B4-BE49-F238E27FC236}">
                      <a16:creationId xmlns:a16="http://schemas.microsoft.com/office/drawing/2014/main" id="{8C081067-5942-CB0B-DC78-2FFFA61BDF59}"/>
                    </a:ext>
                  </a:extLst>
                </p:cNvPr>
                <p:cNvSpPr/>
                <p:nvPr/>
              </p:nvSpPr>
              <p:spPr>
                <a:xfrm>
                  <a:off x="4936039" y="3454538"/>
                  <a:ext cx="30265" cy="259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48" h="3295" extrusionOk="0">
                      <a:moveTo>
                        <a:pt x="2202" y="1"/>
                      </a:moveTo>
                      <a:cubicBezTo>
                        <a:pt x="727" y="1"/>
                        <a:pt x="1" y="1779"/>
                        <a:pt x="1029" y="2807"/>
                      </a:cubicBezTo>
                      <a:cubicBezTo>
                        <a:pt x="1365" y="3144"/>
                        <a:pt x="1779" y="3294"/>
                        <a:pt x="2185" y="3294"/>
                      </a:cubicBezTo>
                      <a:cubicBezTo>
                        <a:pt x="3034" y="3294"/>
                        <a:pt x="3847" y="2636"/>
                        <a:pt x="3847" y="1646"/>
                      </a:cubicBezTo>
                      <a:cubicBezTo>
                        <a:pt x="3847" y="739"/>
                        <a:pt x="3110" y="1"/>
                        <a:pt x="220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17" name="Google Shape;8661;p74">
                <a:extLst>
                  <a:ext uri="{FF2B5EF4-FFF2-40B4-BE49-F238E27FC236}">
                    <a16:creationId xmlns:a16="http://schemas.microsoft.com/office/drawing/2014/main" id="{00C80B7D-D76F-5015-6321-426294E9BEC9}"/>
                  </a:ext>
                </a:extLst>
              </p:cNvPr>
              <p:cNvGrpSpPr/>
              <p:nvPr/>
            </p:nvGrpSpPr>
            <p:grpSpPr>
              <a:xfrm>
                <a:off x="4846040" y="3654750"/>
                <a:ext cx="31405" cy="26993"/>
                <a:chOff x="4846040" y="3654750"/>
                <a:chExt cx="31405" cy="26993"/>
              </a:xfrm>
            </p:grpSpPr>
            <p:sp>
              <p:nvSpPr>
                <p:cNvPr id="512" name="Google Shape;8662;p74">
                  <a:extLst>
                    <a:ext uri="{FF2B5EF4-FFF2-40B4-BE49-F238E27FC236}">
                      <a16:creationId xmlns:a16="http://schemas.microsoft.com/office/drawing/2014/main" id="{5C4E8D1A-CEE9-FF1E-F1B6-671755B07399}"/>
                    </a:ext>
                  </a:extLst>
                </p:cNvPr>
                <p:cNvSpPr/>
                <p:nvPr/>
              </p:nvSpPr>
              <p:spPr>
                <a:xfrm>
                  <a:off x="4846040" y="3654750"/>
                  <a:ext cx="31405" cy="26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2" extrusionOk="0">
                      <a:moveTo>
                        <a:pt x="2272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0" y="1581"/>
                        <a:pt x="750" y="3432"/>
                        <a:pt x="2274" y="3432"/>
                      </a:cubicBezTo>
                      <a:cubicBezTo>
                        <a:pt x="3218" y="3432"/>
                        <a:pt x="3992" y="2658"/>
                        <a:pt x="3992" y="1714"/>
                      </a:cubicBezTo>
                      <a:cubicBezTo>
                        <a:pt x="3992" y="683"/>
                        <a:pt x="3150" y="0"/>
                        <a:pt x="227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3" name="Google Shape;8663;p74">
                  <a:extLst>
                    <a:ext uri="{FF2B5EF4-FFF2-40B4-BE49-F238E27FC236}">
                      <a16:creationId xmlns:a16="http://schemas.microsoft.com/office/drawing/2014/main" id="{C6A0E833-CE51-5A2C-D600-4A03D8DC0B46}"/>
                    </a:ext>
                  </a:extLst>
                </p:cNvPr>
                <p:cNvSpPr/>
                <p:nvPr/>
              </p:nvSpPr>
              <p:spPr>
                <a:xfrm>
                  <a:off x="4858883" y="3664424"/>
                  <a:ext cx="8856" cy="76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76" extrusionOk="0">
                      <a:moveTo>
                        <a:pt x="641" y="0"/>
                      </a:moveTo>
                      <a:cubicBezTo>
                        <a:pt x="218" y="0"/>
                        <a:pt x="0" y="520"/>
                        <a:pt x="303" y="835"/>
                      </a:cubicBezTo>
                      <a:cubicBezTo>
                        <a:pt x="400" y="932"/>
                        <a:pt x="519" y="975"/>
                        <a:pt x="636" y="975"/>
                      </a:cubicBezTo>
                      <a:cubicBezTo>
                        <a:pt x="885" y="975"/>
                        <a:pt x="1125" y="780"/>
                        <a:pt x="1125" y="484"/>
                      </a:cubicBezTo>
                      <a:cubicBezTo>
                        <a:pt x="1125" y="218"/>
                        <a:pt x="907" y="0"/>
                        <a:pt x="64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18" name="Google Shape;8664;p74">
                <a:extLst>
                  <a:ext uri="{FF2B5EF4-FFF2-40B4-BE49-F238E27FC236}">
                    <a16:creationId xmlns:a16="http://schemas.microsoft.com/office/drawing/2014/main" id="{1205A206-AA57-F152-BE0F-9ECA41EA100F}"/>
                  </a:ext>
                </a:extLst>
              </p:cNvPr>
              <p:cNvGrpSpPr/>
              <p:nvPr/>
            </p:nvGrpSpPr>
            <p:grpSpPr>
              <a:xfrm>
                <a:off x="4925673" y="3691700"/>
                <a:ext cx="40253" cy="34472"/>
                <a:chOff x="4925673" y="3691700"/>
                <a:chExt cx="40253" cy="34472"/>
              </a:xfrm>
            </p:grpSpPr>
            <p:sp>
              <p:nvSpPr>
                <p:cNvPr id="510" name="Google Shape;8665;p74">
                  <a:extLst>
                    <a:ext uri="{FF2B5EF4-FFF2-40B4-BE49-F238E27FC236}">
                      <a16:creationId xmlns:a16="http://schemas.microsoft.com/office/drawing/2014/main" id="{1AE701FB-076C-B7D5-9EBC-78F2D7534475}"/>
                    </a:ext>
                  </a:extLst>
                </p:cNvPr>
                <p:cNvSpPr/>
                <p:nvPr/>
              </p:nvSpPr>
              <p:spPr>
                <a:xfrm>
                  <a:off x="4925673" y="3691700"/>
                  <a:ext cx="40253" cy="344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" h="4383" extrusionOk="0">
                      <a:moveTo>
                        <a:pt x="2908" y="0"/>
                      </a:moveTo>
                      <a:cubicBezTo>
                        <a:pt x="2371" y="0"/>
                        <a:pt x="1825" y="200"/>
                        <a:pt x="1379" y="645"/>
                      </a:cubicBezTo>
                      <a:cubicBezTo>
                        <a:pt x="0" y="2024"/>
                        <a:pt x="968" y="4383"/>
                        <a:pt x="2915" y="4383"/>
                      </a:cubicBezTo>
                      <a:cubicBezTo>
                        <a:pt x="4125" y="4383"/>
                        <a:pt x="5105" y="3403"/>
                        <a:pt x="5117" y="2193"/>
                      </a:cubicBezTo>
                      <a:cubicBezTo>
                        <a:pt x="5109" y="875"/>
                        <a:pt x="4031" y="0"/>
                        <a:pt x="290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1" name="Google Shape;8666;p74">
                  <a:extLst>
                    <a:ext uri="{FF2B5EF4-FFF2-40B4-BE49-F238E27FC236}">
                      <a16:creationId xmlns:a16="http://schemas.microsoft.com/office/drawing/2014/main" id="{62E51995-D944-F78C-834A-BF1CFE9507A8}"/>
                    </a:ext>
                  </a:extLst>
                </p:cNvPr>
                <p:cNvSpPr/>
                <p:nvPr/>
              </p:nvSpPr>
              <p:spPr>
                <a:xfrm>
                  <a:off x="4938516" y="3701334"/>
                  <a:ext cx="17704" cy="151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1" h="1931" extrusionOk="0">
                      <a:moveTo>
                        <a:pt x="1295" y="1"/>
                      </a:moveTo>
                      <a:cubicBezTo>
                        <a:pt x="436" y="1"/>
                        <a:pt x="0" y="1041"/>
                        <a:pt x="605" y="1646"/>
                      </a:cubicBezTo>
                      <a:cubicBezTo>
                        <a:pt x="801" y="1842"/>
                        <a:pt x="1043" y="1930"/>
                        <a:pt x="1281" y="1930"/>
                      </a:cubicBezTo>
                      <a:cubicBezTo>
                        <a:pt x="1775" y="1930"/>
                        <a:pt x="2250" y="1549"/>
                        <a:pt x="2250" y="968"/>
                      </a:cubicBezTo>
                      <a:cubicBezTo>
                        <a:pt x="2250" y="436"/>
                        <a:pt x="1827" y="1"/>
                        <a:pt x="129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19" name="Google Shape;8667;p74">
                <a:extLst>
                  <a:ext uri="{FF2B5EF4-FFF2-40B4-BE49-F238E27FC236}">
                    <a16:creationId xmlns:a16="http://schemas.microsoft.com/office/drawing/2014/main" id="{47C5BD9B-BE90-2BBB-A8C9-34E2B1683568}"/>
                  </a:ext>
                </a:extLst>
              </p:cNvPr>
              <p:cNvGrpSpPr/>
              <p:nvPr/>
            </p:nvGrpSpPr>
            <p:grpSpPr>
              <a:xfrm>
                <a:off x="4894653" y="3740848"/>
                <a:ext cx="31405" cy="26906"/>
                <a:chOff x="4894653" y="3740848"/>
                <a:chExt cx="31405" cy="26906"/>
              </a:xfrm>
            </p:grpSpPr>
            <p:sp>
              <p:nvSpPr>
                <p:cNvPr id="508" name="Google Shape;8668;p74">
                  <a:extLst>
                    <a:ext uri="{FF2B5EF4-FFF2-40B4-BE49-F238E27FC236}">
                      <a16:creationId xmlns:a16="http://schemas.microsoft.com/office/drawing/2014/main" id="{540144B3-F778-E951-413D-717C400BF162}"/>
                    </a:ext>
                  </a:extLst>
                </p:cNvPr>
                <p:cNvSpPr/>
                <p:nvPr/>
              </p:nvSpPr>
              <p:spPr>
                <a:xfrm>
                  <a:off x="4894653" y="3740848"/>
                  <a:ext cx="31405" cy="26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1" extrusionOk="0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1" y="1582"/>
                        <a:pt x="763" y="3420"/>
                        <a:pt x="2287" y="3420"/>
                      </a:cubicBezTo>
                      <a:cubicBezTo>
                        <a:pt x="3230" y="3420"/>
                        <a:pt x="3993" y="2658"/>
                        <a:pt x="3993" y="1715"/>
                      </a:cubicBezTo>
                      <a:cubicBezTo>
                        <a:pt x="3993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9" name="Google Shape;8669;p74">
                  <a:extLst>
                    <a:ext uri="{FF2B5EF4-FFF2-40B4-BE49-F238E27FC236}">
                      <a16:creationId xmlns:a16="http://schemas.microsoft.com/office/drawing/2014/main" id="{68B44F1C-F31B-A53A-3A4B-4055E33559DC}"/>
                    </a:ext>
                  </a:extLst>
                </p:cNvPr>
                <p:cNvSpPr/>
                <p:nvPr/>
              </p:nvSpPr>
              <p:spPr>
                <a:xfrm>
                  <a:off x="4907497" y="3750522"/>
                  <a:ext cx="8950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67" extrusionOk="0">
                      <a:moveTo>
                        <a:pt x="654" y="1"/>
                      </a:moveTo>
                      <a:cubicBezTo>
                        <a:pt x="218" y="1"/>
                        <a:pt x="1" y="521"/>
                        <a:pt x="303" y="823"/>
                      </a:cubicBezTo>
                      <a:cubicBezTo>
                        <a:pt x="406" y="922"/>
                        <a:pt x="531" y="967"/>
                        <a:pt x="652" y="967"/>
                      </a:cubicBezTo>
                      <a:cubicBezTo>
                        <a:pt x="902" y="967"/>
                        <a:pt x="1138" y="778"/>
                        <a:pt x="1138" y="485"/>
                      </a:cubicBezTo>
                      <a:cubicBezTo>
                        <a:pt x="1138" y="219"/>
                        <a:pt x="920" y="1"/>
                        <a:pt x="65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20" name="Google Shape;8670;p74">
                <a:extLst>
                  <a:ext uri="{FF2B5EF4-FFF2-40B4-BE49-F238E27FC236}">
                    <a16:creationId xmlns:a16="http://schemas.microsoft.com/office/drawing/2014/main" id="{F489BD22-1C04-E931-2B05-2601C05CEA0A}"/>
                  </a:ext>
                </a:extLst>
              </p:cNvPr>
              <p:cNvGrpSpPr/>
              <p:nvPr/>
            </p:nvGrpSpPr>
            <p:grpSpPr>
              <a:xfrm>
                <a:off x="4962300" y="3696348"/>
                <a:ext cx="38255" cy="32773"/>
                <a:chOff x="4962300" y="3696348"/>
                <a:chExt cx="38255" cy="32773"/>
              </a:xfrm>
            </p:grpSpPr>
            <p:sp>
              <p:nvSpPr>
                <p:cNvPr id="506" name="Google Shape;8671;p74">
                  <a:extLst>
                    <a:ext uri="{FF2B5EF4-FFF2-40B4-BE49-F238E27FC236}">
                      <a16:creationId xmlns:a16="http://schemas.microsoft.com/office/drawing/2014/main" id="{C679E19E-D480-D3DF-4518-B30B0FD3CB9A}"/>
                    </a:ext>
                  </a:extLst>
                </p:cNvPr>
                <p:cNvSpPr/>
                <p:nvPr/>
              </p:nvSpPr>
              <p:spPr>
                <a:xfrm>
                  <a:off x="4962300" y="3696348"/>
                  <a:ext cx="38255" cy="327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64" h="4167" extrusionOk="0">
                      <a:moveTo>
                        <a:pt x="2767" y="1"/>
                      </a:moveTo>
                      <a:cubicBezTo>
                        <a:pt x="2259" y="1"/>
                        <a:pt x="1740" y="189"/>
                        <a:pt x="1319" y="611"/>
                      </a:cubicBezTo>
                      <a:cubicBezTo>
                        <a:pt x="0" y="1929"/>
                        <a:pt x="932" y="4167"/>
                        <a:pt x="2783" y="4167"/>
                      </a:cubicBezTo>
                      <a:cubicBezTo>
                        <a:pt x="3932" y="4167"/>
                        <a:pt x="4863" y="3236"/>
                        <a:pt x="4863" y="2086"/>
                      </a:cubicBezTo>
                      <a:cubicBezTo>
                        <a:pt x="4863" y="833"/>
                        <a:pt x="3836" y="1"/>
                        <a:pt x="276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7" name="Google Shape;8672;p74">
                  <a:extLst>
                    <a:ext uri="{FF2B5EF4-FFF2-40B4-BE49-F238E27FC236}">
                      <a16:creationId xmlns:a16="http://schemas.microsoft.com/office/drawing/2014/main" id="{C5464ED3-E195-1C45-CF55-B62DEACFB00F}"/>
                    </a:ext>
                  </a:extLst>
                </p:cNvPr>
                <p:cNvSpPr/>
                <p:nvPr/>
              </p:nvSpPr>
              <p:spPr>
                <a:xfrm>
                  <a:off x="4975238" y="3706093"/>
                  <a:ext cx="15612" cy="13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85" h="1702" extrusionOk="0">
                      <a:moveTo>
                        <a:pt x="1138" y="1"/>
                      </a:moveTo>
                      <a:cubicBezTo>
                        <a:pt x="388" y="1"/>
                        <a:pt x="1" y="908"/>
                        <a:pt x="533" y="1452"/>
                      </a:cubicBezTo>
                      <a:cubicBezTo>
                        <a:pt x="709" y="1624"/>
                        <a:pt x="923" y="1702"/>
                        <a:pt x="1132" y="1702"/>
                      </a:cubicBezTo>
                      <a:cubicBezTo>
                        <a:pt x="1569" y="1702"/>
                        <a:pt x="1984" y="1363"/>
                        <a:pt x="1984" y="847"/>
                      </a:cubicBezTo>
                      <a:cubicBezTo>
                        <a:pt x="1984" y="376"/>
                        <a:pt x="1609" y="1"/>
                        <a:pt x="1138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21" name="Google Shape;8673;p74">
                <a:extLst>
                  <a:ext uri="{FF2B5EF4-FFF2-40B4-BE49-F238E27FC236}">
                    <a16:creationId xmlns:a16="http://schemas.microsoft.com/office/drawing/2014/main" id="{BECBF560-41CD-CAC7-0B4A-54437A424AE2}"/>
                  </a:ext>
                </a:extLst>
              </p:cNvPr>
              <p:cNvGrpSpPr/>
              <p:nvPr/>
            </p:nvGrpSpPr>
            <p:grpSpPr>
              <a:xfrm>
                <a:off x="4980185" y="3743349"/>
                <a:ext cx="31499" cy="26969"/>
                <a:chOff x="4980185" y="3743349"/>
                <a:chExt cx="31499" cy="26969"/>
              </a:xfrm>
            </p:grpSpPr>
            <p:sp>
              <p:nvSpPr>
                <p:cNvPr id="504" name="Google Shape;8674;p74">
                  <a:extLst>
                    <a:ext uri="{FF2B5EF4-FFF2-40B4-BE49-F238E27FC236}">
                      <a16:creationId xmlns:a16="http://schemas.microsoft.com/office/drawing/2014/main" id="{095DACB4-B60F-A3AD-2E34-F73071A79BD8}"/>
                    </a:ext>
                  </a:extLst>
                </p:cNvPr>
                <p:cNvSpPr/>
                <p:nvPr/>
              </p:nvSpPr>
              <p:spPr>
                <a:xfrm>
                  <a:off x="4980185" y="3743349"/>
                  <a:ext cx="31499" cy="269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9" extrusionOk="0">
                      <a:moveTo>
                        <a:pt x="2274" y="0"/>
                      </a:moveTo>
                      <a:cubicBezTo>
                        <a:pt x="1855" y="0"/>
                        <a:pt x="1427" y="155"/>
                        <a:pt x="1077" y="501"/>
                      </a:cubicBezTo>
                      <a:cubicBezTo>
                        <a:pt x="1" y="1578"/>
                        <a:pt x="763" y="3429"/>
                        <a:pt x="2287" y="3429"/>
                      </a:cubicBezTo>
                      <a:cubicBezTo>
                        <a:pt x="3230" y="3429"/>
                        <a:pt x="3993" y="2667"/>
                        <a:pt x="4005" y="1723"/>
                      </a:cubicBezTo>
                      <a:cubicBezTo>
                        <a:pt x="4005" y="689"/>
                        <a:pt x="3158" y="0"/>
                        <a:pt x="2274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5" name="Google Shape;8675;p74">
                  <a:extLst>
                    <a:ext uri="{FF2B5EF4-FFF2-40B4-BE49-F238E27FC236}">
                      <a16:creationId xmlns:a16="http://schemas.microsoft.com/office/drawing/2014/main" id="{94FF6357-848F-7A88-BC3B-E4B4D5A6FFE2}"/>
                    </a:ext>
                  </a:extLst>
                </p:cNvPr>
                <p:cNvSpPr/>
                <p:nvPr/>
              </p:nvSpPr>
              <p:spPr>
                <a:xfrm>
                  <a:off x="4993123" y="3753094"/>
                  <a:ext cx="8856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7" extrusionOk="0">
                      <a:moveTo>
                        <a:pt x="642" y="0"/>
                      </a:moveTo>
                      <a:cubicBezTo>
                        <a:pt x="206" y="0"/>
                        <a:pt x="1" y="521"/>
                        <a:pt x="303" y="823"/>
                      </a:cubicBezTo>
                      <a:cubicBezTo>
                        <a:pt x="402" y="922"/>
                        <a:pt x="524" y="966"/>
                        <a:pt x="644" y="966"/>
                      </a:cubicBezTo>
                      <a:cubicBezTo>
                        <a:pt x="890" y="966"/>
                        <a:pt x="1126" y="777"/>
                        <a:pt x="1126" y="484"/>
                      </a:cubicBezTo>
                      <a:cubicBezTo>
                        <a:pt x="1126" y="218"/>
                        <a:pt x="908" y="0"/>
                        <a:pt x="642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22" name="Google Shape;8676;p74">
                <a:extLst>
                  <a:ext uri="{FF2B5EF4-FFF2-40B4-BE49-F238E27FC236}">
                    <a16:creationId xmlns:a16="http://schemas.microsoft.com/office/drawing/2014/main" id="{333A4921-3F00-435B-6577-C1F7F2D1CBD9}"/>
                  </a:ext>
                </a:extLst>
              </p:cNvPr>
              <p:cNvGrpSpPr/>
              <p:nvPr/>
            </p:nvGrpSpPr>
            <p:grpSpPr>
              <a:xfrm>
                <a:off x="5013768" y="3734312"/>
                <a:ext cx="31499" cy="26969"/>
                <a:chOff x="5013768" y="3734312"/>
                <a:chExt cx="31499" cy="26969"/>
              </a:xfrm>
            </p:grpSpPr>
            <p:sp>
              <p:nvSpPr>
                <p:cNvPr id="502" name="Google Shape;8677;p74">
                  <a:extLst>
                    <a:ext uri="{FF2B5EF4-FFF2-40B4-BE49-F238E27FC236}">
                      <a16:creationId xmlns:a16="http://schemas.microsoft.com/office/drawing/2014/main" id="{12443D8F-D053-9AD1-EA83-F03AC759D864}"/>
                    </a:ext>
                  </a:extLst>
                </p:cNvPr>
                <p:cNvSpPr/>
                <p:nvPr/>
              </p:nvSpPr>
              <p:spPr>
                <a:xfrm>
                  <a:off x="5013768" y="3734312"/>
                  <a:ext cx="31499" cy="269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9" extrusionOk="0">
                      <a:moveTo>
                        <a:pt x="2281" y="1"/>
                      </a:moveTo>
                      <a:cubicBezTo>
                        <a:pt x="1858" y="1"/>
                        <a:pt x="1428" y="159"/>
                        <a:pt x="1077" y="513"/>
                      </a:cubicBezTo>
                      <a:cubicBezTo>
                        <a:pt x="1" y="1590"/>
                        <a:pt x="775" y="3429"/>
                        <a:pt x="2299" y="3429"/>
                      </a:cubicBezTo>
                      <a:cubicBezTo>
                        <a:pt x="3231" y="3417"/>
                        <a:pt x="3993" y="2655"/>
                        <a:pt x="4005" y="1711"/>
                      </a:cubicBezTo>
                      <a:cubicBezTo>
                        <a:pt x="3997" y="682"/>
                        <a:pt x="3157" y="1"/>
                        <a:pt x="228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3" name="Google Shape;8678;p74">
                  <a:extLst>
                    <a:ext uri="{FF2B5EF4-FFF2-40B4-BE49-F238E27FC236}">
                      <a16:creationId xmlns:a16="http://schemas.microsoft.com/office/drawing/2014/main" id="{0E5C00A9-F7DB-0542-77A4-2AF8830607B0}"/>
                    </a:ext>
                  </a:extLst>
                </p:cNvPr>
                <p:cNvSpPr/>
                <p:nvPr/>
              </p:nvSpPr>
              <p:spPr>
                <a:xfrm>
                  <a:off x="5028043" y="3743963"/>
                  <a:ext cx="7621" cy="76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8" extrusionOk="0">
                      <a:moveTo>
                        <a:pt x="484" y="0"/>
                      </a:moveTo>
                      <a:cubicBezTo>
                        <a:pt x="218" y="0"/>
                        <a:pt x="0" y="218"/>
                        <a:pt x="0" y="484"/>
                      </a:cubicBezTo>
                      <a:cubicBezTo>
                        <a:pt x="0" y="750"/>
                        <a:pt x="218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23" name="Google Shape;8679;p74">
                <a:extLst>
                  <a:ext uri="{FF2B5EF4-FFF2-40B4-BE49-F238E27FC236}">
                    <a16:creationId xmlns:a16="http://schemas.microsoft.com/office/drawing/2014/main" id="{ACD38F54-52B6-5D96-07D1-459D05DC347C}"/>
                  </a:ext>
                </a:extLst>
              </p:cNvPr>
              <p:cNvGrpSpPr/>
              <p:nvPr/>
            </p:nvGrpSpPr>
            <p:grpSpPr>
              <a:xfrm>
                <a:off x="5036703" y="3764545"/>
                <a:ext cx="31499" cy="26898"/>
                <a:chOff x="5036703" y="3764545"/>
                <a:chExt cx="31499" cy="26898"/>
              </a:xfrm>
            </p:grpSpPr>
            <p:sp>
              <p:nvSpPr>
                <p:cNvPr id="500" name="Google Shape;8680;p74">
                  <a:extLst>
                    <a:ext uri="{FF2B5EF4-FFF2-40B4-BE49-F238E27FC236}">
                      <a16:creationId xmlns:a16="http://schemas.microsoft.com/office/drawing/2014/main" id="{B401F2C2-A5EB-B857-B372-9A441A7F37E0}"/>
                    </a:ext>
                  </a:extLst>
                </p:cNvPr>
                <p:cNvSpPr/>
                <p:nvPr/>
              </p:nvSpPr>
              <p:spPr>
                <a:xfrm>
                  <a:off x="5036703" y="3764545"/>
                  <a:ext cx="31499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0" extrusionOk="0">
                      <a:moveTo>
                        <a:pt x="2284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4" y="3419"/>
                        <a:pt x="2298" y="3419"/>
                      </a:cubicBezTo>
                      <a:cubicBezTo>
                        <a:pt x="3242" y="3419"/>
                        <a:pt x="4004" y="2657"/>
                        <a:pt x="4004" y="1714"/>
                      </a:cubicBezTo>
                      <a:cubicBezTo>
                        <a:pt x="4004" y="682"/>
                        <a:pt x="3162" y="0"/>
                        <a:pt x="2284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1" name="Google Shape;8681;p74">
                  <a:extLst>
                    <a:ext uri="{FF2B5EF4-FFF2-40B4-BE49-F238E27FC236}">
                      <a16:creationId xmlns:a16="http://schemas.microsoft.com/office/drawing/2014/main" id="{520C00DE-90B5-77C0-5161-84E0FDB35F8C}"/>
                    </a:ext>
                  </a:extLst>
                </p:cNvPr>
                <p:cNvSpPr/>
                <p:nvPr/>
              </p:nvSpPr>
              <p:spPr>
                <a:xfrm>
                  <a:off x="5049641" y="3774211"/>
                  <a:ext cx="8856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7" extrusionOk="0">
                      <a:moveTo>
                        <a:pt x="653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2" y="922"/>
                        <a:pt x="524" y="967"/>
                        <a:pt x="643" y="967"/>
                      </a:cubicBezTo>
                      <a:cubicBezTo>
                        <a:pt x="890" y="967"/>
                        <a:pt x="1125" y="778"/>
                        <a:pt x="1125" y="485"/>
                      </a:cubicBezTo>
                      <a:cubicBezTo>
                        <a:pt x="1125" y="219"/>
                        <a:pt x="920" y="1"/>
                        <a:pt x="65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24" name="Google Shape;8682;p74">
                <a:extLst>
                  <a:ext uri="{FF2B5EF4-FFF2-40B4-BE49-F238E27FC236}">
                    <a16:creationId xmlns:a16="http://schemas.microsoft.com/office/drawing/2014/main" id="{1C32C88B-8D84-4A3F-3FE8-EC76CDE21D65}"/>
                  </a:ext>
                </a:extLst>
              </p:cNvPr>
              <p:cNvGrpSpPr/>
              <p:nvPr/>
            </p:nvGrpSpPr>
            <p:grpSpPr>
              <a:xfrm>
                <a:off x="4953546" y="3768352"/>
                <a:ext cx="31405" cy="26898"/>
                <a:chOff x="4953546" y="3768352"/>
                <a:chExt cx="31405" cy="26898"/>
              </a:xfrm>
            </p:grpSpPr>
            <p:sp>
              <p:nvSpPr>
                <p:cNvPr id="498" name="Google Shape;8683;p74">
                  <a:extLst>
                    <a:ext uri="{FF2B5EF4-FFF2-40B4-BE49-F238E27FC236}">
                      <a16:creationId xmlns:a16="http://schemas.microsoft.com/office/drawing/2014/main" id="{C5C77B8F-FC3E-6D8D-D462-CC6E44250C71}"/>
                    </a:ext>
                  </a:extLst>
                </p:cNvPr>
                <p:cNvSpPr/>
                <p:nvPr/>
              </p:nvSpPr>
              <p:spPr>
                <a:xfrm>
                  <a:off x="4953546" y="3768352"/>
                  <a:ext cx="31405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0" extrusionOk="0">
                      <a:moveTo>
                        <a:pt x="2271" y="0"/>
                      </a:moveTo>
                      <a:cubicBezTo>
                        <a:pt x="1852" y="0"/>
                        <a:pt x="1425" y="156"/>
                        <a:pt x="1077" y="504"/>
                      </a:cubicBezTo>
                      <a:cubicBezTo>
                        <a:pt x="1" y="1581"/>
                        <a:pt x="751" y="3419"/>
                        <a:pt x="2287" y="3419"/>
                      </a:cubicBezTo>
                      <a:cubicBezTo>
                        <a:pt x="3218" y="3419"/>
                        <a:pt x="3992" y="2657"/>
                        <a:pt x="3992" y="1726"/>
                      </a:cubicBezTo>
                      <a:cubicBezTo>
                        <a:pt x="3992" y="686"/>
                        <a:pt x="3150" y="0"/>
                        <a:pt x="227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9" name="Google Shape;8684;p74">
                  <a:extLst>
                    <a:ext uri="{FF2B5EF4-FFF2-40B4-BE49-F238E27FC236}">
                      <a16:creationId xmlns:a16="http://schemas.microsoft.com/office/drawing/2014/main" id="{8FC8C64F-4D8B-8675-B01A-5615926DE06B}"/>
                    </a:ext>
                  </a:extLst>
                </p:cNvPr>
                <p:cNvSpPr/>
                <p:nvPr/>
              </p:nvSpPr>
              <p:spPr>
                <a:xfrm>
                  <a:off x="4966390" y="3778018"/>
                  <a:ext cx="8950" cy="76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77" extrusionOk="0">
                      <a:moveTo>
                        <a:pt x="654" y="1"/>
                      </a:moveTo>
                      <a:cubicBezTo>
                        <a:pt x="218" y="1"/>
                        <a:pt x="1" y="533"/>
                        <a:pt x="303" y="835"/>
                      </a:cubicBezTo>
                      <a:cubicBezTo>
                        <a:pt x="404" y="933"/>
                        <a:pt x="527" y="976"/>
                        <a:pt x="647" y="976"/>
                      </a:cubicBezTo>
                      <a:cubicBezTo>
                        <a:pt x="899" y="976"/>
                        <a:pt x="1138" y="784"/>
                        <a:pt x="1138" y="497"/>
                      </a:cubicBezTo>
                      <a:cubicBezTo>
                        <a:pt x="1138" y="218"/>
                        <a:pt x="920" y="1"/>
                        <a:pt x="65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25" name="Google Shape;8685;p74">
                <a:extLst>
                  <a:ext uri="{FF2B5EF4-FFF2-40B4-BE49-F238E27FC236}">
                    <a16:creationId xmlns:a16="http://schemas.microsoft.com/office/drawing/2014/main" id="{3808F88C-7B31-90EA-70E7-CFC8D0B961C4}"/>
                  </a:ext>
                </a:extLst>
              </p:cNvPr>
              <p:cNvGrpSpPr/>
              <p:nvPr/>
            </p:nvGrpSpPr>
            <p:grpSpPr>
              <a:xfrm>
                <a:off x="4964770" y="3814016"/>
                <a:ext cx="31499" cy="26993"/>
                <a:chOff x="4964770" y="3814016"/>
                <a:chExt cx="31499" cy="26993"/>
              </a:xfrm>
            </p:grpSpPr>
            <p:sp>
              <p:nvSpPr>
                <p:cNvPr id="496" name="Google Shape;8686;p74">
                  <a:extLst>
                    <a:ext uri="{FF2B5EF4-FFF2-40B4-BE49-F238E27FC236}">
                      <a16:creationId xmlns:a16="http://schemas.microsoft.com/office/drawing/2014/main" id="{EA9F8F44-B658-6B9D-89AB-D61AD641D026}"/>
                    </a:ext>
                  </a:extLst>
                </p:cNvPr>
                <p:cNvSpPr/>
                <p:nvPr/>
              </p:nvSpPr>
              <p:spPr>
                <a:xfrm>
                  <a:off x="4964770" y="3814016"/>
                  <a:ext cx="31499" cy="26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2" extrusionOk="0">
                      <a:moveTo>
                        <a:pt x="2276" y="0"/>
                      </a:moveTo>
                      <a:cubicBezTo>
                        <a:pt x="1855" y="0"/>
                        <a:pt x="1426" y="156"/>
                        <a:pt x="1078" y="504"/>
                      </a:cubicBezTo>
                      <a:cubicBezTo>
                        <a:pt x="1" y="1581"/>
                        <a:pt x="763" y="3432"/>
                        <a:pt x="2287" y="3432"/>
                      </a:cubicBezTo>
                      <a:cubicBezTo>
                        <a:pt x="3231" y="3432"/>
                        <a:pt x="3993" y="2658"/>
                        <a:pt x="4005" y="1714"/>
                      </a:cubicBezTo>
                      <a:cubicBezTo>
                        <a:pt x="4005" y="683"/>
                        <a:pt x="3158" y="0"/>
                        <a:pt x="2276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7" name="Google Shape;8687;p74">
                  <a:extLst>
                    <a:ext uri="{FF2B5EF4-FFF2-40B4-BE49-F238E27FC236}">
                      <a16:creationId xmlns:a16="http://schemas.microsoft.com/office/drawing/2014/main" id="{B8CD2B77-6FCA-65F5-8623-55D85001B53F}"/>
                    </a:ext>
                  </a:extLst>
                </p:cNvPr>
                <p:cNvSpPr/>
                <p:nvPr/>
              </p:nvSpPr>
              <p:spPr>
                <a:xfrm>
                  <a:off x="4977715" y="3823690"/>
                  <a:ext cx="8856" cy="76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76" extrusionOk="0">
                      <a:moveTo>
                        <a:pt x="641" y="0"/>
                      </a:moveTo>
                      <a:cubicBezTo>
                        <a:pt x="206" y="0"/>
                        <a:pt x="0" y="520"/>
                        <a:pt x="303" y="835"/>
                      </a:cubicBezTo>
                      <a:cubicBezTo>
                        <a:pt x="399" y="932"/>
                        <a:pt x="519" y="975"/>
                        <a:pt x="636" y="975"/>
                      </a:cubicBezTo>
                      <a:cubicBezTo>
                        <a:pt x="885" y="975"/>
                        <a:pt x="1125" y="780"/>
                        <a:pt x="1125" y="484"/>
                      </a:cubicBezTo>
                      <a:cubicBezTo>
                        <a:pt x="1125" y="218"/>
                        <a:pt x="907" y="0"/>
                        <a:pt x="64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26" name="Google Shape;8688;p74">
                <a:extLst>
                  <a:ext uri="{FF2B5EF4-FFF2-40B4-BE49-F238E27FC236}">
                    <a16:creationId xmlns:a16="http://schemas.microsoft.com/office/drawing/2014/main" id="{28C31C1B-8744-089E-6CD1-6D4DEDE9A87B}"/>
                  </a:ext>
                </a:extLst>
              </p:cNvPr>
              <p:cNvGrpSpPr/>
              <p:nvPr/>
            </p:nvGrpSpPr>
            <p:grpSpPr>
              <a:xfrm>
                <a:off x="4923290" y="3800504"/>
                <a:ext cx="31468" cy="26898"/>
                <a:chOff x="4923290" y="3800504"/>
                <a:chExt cx="31468" cy="26898"/>
              </a:xfrm>
            </p:grpSpPr>
            <p:sp>
              <p:nvSpPr>
                <p:cNvPr id="494" name="Google Shape;8689;p74">
                  <a:extLst>
                    <a:ext uri="{FF2B5EF4-FFF2-40B4-BE49-F238E27FC236}">
                      <a16:creationId xmlns:a16="http://schemas.microsoft.com/office/drawing/2014/main" id="{9D3BC78F-9E1B-B64A-4838-FE7612BFEFC0}"/>
                    </a:ext>
                  </a:extLst>
                </p:cNvPr>
                <p:cNvSpPr/>
                <p:nvPr/>
              </p:nvSpPr>
              <p:spPr>
                <a:xfrm>
                  <a:off x="4923290" y="3800504"/>
                  <a:ext cx="31468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1" h="3420" extrusionOk="0">
                      <a:moveTo>
                        <a:pt x="2276" y="1"/>
                      </a:moveTo>
                      <a:cubicBezTo>
                        <a:pt x="1855" y="1"/>
                        <a:pt x="1426" y="156"/>
                        <a:pt x="1077" y="505"/>
                      </a:cubicBezTo>
                      <a:cubicBezTo>
                        <a:pt x="1" y="1581"/>
                        <a:pt x="763" y="3420"/>
                        <a:pt x="2287" y="3420"/>
                      </a:cubicBezTo>
                      <a:cubicBezTo>
                        <a:pt x="3231" y="3420"/>
                        <a:pt x="3993" y="2658"/>
                        <a:pt x="3993" y="1714"/>
                      </a:cubicBezTo>
                      <a:cubicBezTo>
                        <a:pt x="4001" y="683"/>
                        <a:pt x="3156" y="1"/>
                        <a:pt x="227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5" name="Google Shape;8690;p74">
                  <a:extLst>
                    <a:ext uri="{FF2B5EF4-FFF2-40B4-BE49-F238E27FC236}">
                      <a16:creationId xmlns:a16="http://schemas.microsoft.com/office/drawing/2014/main" id="{FE0D9E8C-E026-85D6-FB18-58DBB680FE08}"/>
                    </a:ext>
                  </a:extLst>
                </p:cNvPr>
                <p:cNvSpPr/>
                <p:nvPr/>
              </p:nvSpPr>
              <p:spPr>
                <a:xfrm>
                  <a:off x="4937470" y="3810178"/>
                  <a:ext cx="7613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9" extrusionOk="0">
                      <a:moveTo>
                        <a:pt x="484" y="0"/>
                      </a:moveTo>
                      <a:cubicBezTo>
                        <a:pt x="218" y="0"/>
                        <a:pt x="0" y="218"/>
                        <a:pt x="0" y="484"/>
                      </a:cubicBezTo>
                      <a:cubicBezTo>
                        <a:pt x="0" y="750"/>
                        <a:pt x="218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27" name="Google Shape;8691;p74">
                <a:extLst>
                  <a:ext uri="{FF2B5EF4-FFF2-40B4-BE49-F238E27FC236}">
                    <a16:creationId xmlns:a16="http://schemas.microsoft.com/office/drawing/2014/main" id="{A33A7087-DA12-B331-CBF5-EF1EE569F308}"/>
                  </a:ext>
                </a:extLst>
              </p:cNvPr>
              <p:cNvGrpSpPr/>
              <p:nvPr/>
            </p:nvGrpSpPr>
            <p:grpSpPr>
              <a:xfrm>
                <a:off x="5108534" y="3650943"/>
                <a:ext cx="31405" cy="26993"/>
                <a:chOff x="5108534" y="3650943"/>
                <a:chExt cx="31405" cy="26993"/>
              </a:xfrm>
            </p:grpSpPr>
            <p:sp>
              <p:nvSpPr>
                <p:cNvPr id="492" name="Google Shape;8692;p74">
                  <a:extLst>
                    <a:ext uri="{FF2B5EF4-FFF2-40B4-BE49-F238E27FC236}">
                      <a16:creationId xmlns:a16="http://schemas.microsoft.com/office/drawing/2014/main" id="{5E97AF6F-721B-02EE-77BF-F74FDBCBA484}"/>
                    </a:ext>
                  </a:extLst>
                </p:cNvPr>
                <p:cNvSpPr/>
                <p:nvPr/>
              </p:nvSpPr>
              <p:spPr>
                <a:xfrm>
                  <a:off x="5108534" y="3650943"/>
                  <a:ext cx="31405" cy="26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2" extrusionOk="0">
                      <a:moveTo>
                        <a:pt x="2272" y="1"/>
                      </a:moveTo>
                      <a:cubicBezTo>
                        <a:pt x="1853" y="1"/>
                        <a:pt x="1425" y="156"/>
                        <a:pt x="1077" y="505"/>
                      </a:cubicBezTo>
                      <a:cubicBezTo>
                        <a:pt x="0" y="1581"/>
                        <a:pt x="762" y="3432"/>
                        <a:pt x="2286" y="3432"/>
                      </a:cubicBezTo>
                      <a:cubicBezTo>
                        <a:pt x="3230" y="3432"/>
                        <a:pt x="3992" y="2658"/>
                        <a:pt x="3992" y="1714"/>
                      </a:cubicBezTo>
                      <a:cubicBezTo>
                        <a:pt x="3992" y="683"/>
                        <a:pt x="3150" y="1"/>
                        <a:pt x="227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3" name="Google Shape;8693;p74">
                  <a:extLst>
                    <a:ext uri="{FF2B5EF4-FFF2-40B4-BE49-F238E27FC236}">
                      <a16:creationId xmlns:a16="http://schemas.microsoft.com/office/drawing/2014/main" id="{A87DC985-54DC-AEA7-BC5C-3B126A86D5D7}"/>
                    </a:ext>
                  </a:extLst>
                </p:cNvPr>
                <p:cNvSpPr/>
                <p:nvPr/>
              </p:nvSpPr>
              <p:spPr>
                <a:xfrm>
                  <a:off x="5122707" y="3660617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4" y="0"/>
                      </a:moveTo>
                      <a:cubicBezTo>
                        <a:pt x="218" y="0"/>
                        <a:pt x="1" y="218"/>
                        <a:pt x="1" y="484"/>
                      </a:cubicBezTo>
                      <a:cubicBezTo>
                        <a:pt x="1" y="750"/>
                        <a:pt x="218" y="968"/>
                        <a:pt x="484" y="968"/>
                      </a:cubicBezTo>
                      <a:cubicBezTo>
                        <a:pt x="751" y="968"/>
                        <a:pt x="968" y="750"/>
                        <a:pt x="968" y="484"/>
                      </a:cubicBezTo>
                      <a:cubicBezTo>
                        <a:pt x="968" y="218"/>
                        <a:pt x="751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28" name="Google Shape;8694;p74">
                <a:extLst>
                  <a:ext uri="{FF2B5EF4-FFF2-40B4-BE49-F238E27FC236}">
                    <a16:creationId xmlns:a16="http://schemas.microsoft.com/office/drawing/2014/main" id="{A858F9FE-E81A-99C5-B71D-FB19A4FD3BF8}"/>
                  </a:ext>
                </a:extLst>
              </p:cNvPr>
              <p:cNvGrpSpPr/>
              <p:nvPr/>
            </p:nvGrpSpPr>
            <p:grpSpPr>
              <a:xfrm>
                <a:off x="5119380" y="3760739"/>
                <a:ext cx="31499" cy="26993"/>
                <a:chOff x="5119380" y="3760739"/>
                <a:chExt cx="31499" cy="26993"/>
              </a:xfrm>
            </p:grpSpPr>
            <p:sp>
              <p:nvSpPr>
                <p:cNvPr id="490" name="Google Shape;8695;p74">
                  <a:extLst>
                    <a:ext uri="{FF2B5EF4-FFF2-40B4-BE49-F238E27FC236}">
                      <a16:creationId xmlns:a16="http://schemas.microsoft.com/office/drawing/2014/main" id="{93EAE2DE-8D1D-AF1B-BEEF-B0AED27C510E}"/>
                    </a:ext>
                  </a:extLst>
                </p:cNvPr>
                <p:cNvSpPr/>
                <p:nvPr/>
              </p:nvSpPr>
              <p:spPr>
                <a:xfrm>
                  <a:off x="5119380" y="3760739"/>
                  <a:ext cx="31499" cy="26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2" extrusionOk="0">
                      <a:moveTo>
                        <a:pt x="2275" y="0"/>
                      </a:moveTo>
                      <a:cubicBezTo>
                        <a:pt x="1854" y="0"/>
                        <a:pt x="1425" y="156"/>
                        <a:pt x="1077" y="504"/>
                      </a:cubicBezTo>
                      <a:cubicBezTo>
                        <a:pt x="0" y="1581"/>
                        <a:pt x="762" y="3432"/>
                        <a:pt x="2286" y="3432"/>
                      </a:cubicBezTo>
                      <a:cubicBezTo>
                        <a:pt x="3230" y="3420"/>
                        <a:pt x="3992" y="2657"/>
                        <a:pt x="4004" y="1714"/>
                      </a:cubicBezTo>
                      <a:cubicBezTo>
                        <a:pt x="4004" y="683"/>
                        <a:pt x="3157" y="0"/>
                        <a:pt x="227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1" name="Google Shape;8696;p74">
                  <a:extLst>
                    <a:ext uri="{FF2B5EF4-FFF2-40B4-BE49-F238E27FC236}">
                      <a16:creationId xmlns:a16="http://schemas.microsoft.com/office/drawing/2014/main" id="{553A60A9-AB04-FC26-E536-E3C0959CFD24}"/>
                    </a:ext>
                  </a:extLst>
                </p:cNvPr>
                <p:cNvSpPr/>
                <p:nvPr/>
              </p:nvSpPr>
              <p:spPr>
                <a:xfrm>
                  <a:off x="5132318" y="3770405"/>
                  <a:ext cx="8856" cy="76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73" extrusionOk="0">
                      <a:moveTo>
                        <a:pt x="641" y="1"/>
                      </a:moveTo>
                      <a:cubicBezTo>
                        <a:pt x="206" y="1"/>
                        <a:pt x="0" y="521"/>
                        <a:pt x="303" y="824"/>
                      </a:cubicBezTo>
                      <a:cubicBezTo>
                        <a:pt x="402" y="926"/>
                        <a:pt x="524" y="972"/>
                        <a:pt x="644" y="972"/>
                      </a:cubicBezTo>
                      <a:cubicBezTo>
                        <a:pt x="890" y="972"/>
                        <a:pt x="1125" y="778"/>
                        <a:pt x="1125" y="485"/>
                      </a:cubicBezTo>
                      <a:cubicBezTo>
                        <a:pt x="1125" y="219"/>
                        <a:pt x="908" y="1"/>
                        <a:pt x="64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29" name="Google Shape;8697;p74">
                <a:extLst>
                  <a:ext uri="{FF2B5EF4-FFF2-40B4-BE49-F238E27FC236}">
                    <a16:creationId xmlns:a16="http://schemas.microsoft.com/office/drawing/2014/main" id="{B5AEC626-31A9-869D-A997-B8F2260BDEDF}"/>
                  </a:ext>
                </a:extLst>
              </p:cNvPr>
              <p:cNvGrpSpPr/>
              <p:nvPr/>
            </p:nvGrpSpPr>
            <p:grpSpPr>
              <a:xfrm>
                <a:off x="5119380" y="3788235"/>
                <a:ext cx="31499" cy="26993"/>
                <a:chOff x="5119380" y="3788235"/>
                <a:chExt cx="31499" cy="26993"/>
              </a:xfrm>
            </p:grpSpPr>
            <p:sp>
              <p:nvSpPr>
                <p:cNvPr id="488" name="Google Shape;8698;p74">
                  <a:extLst>
                    <a:ext uri="{FF2B5EF4-FFF2-40B4-BE49-F238E27FC236}">
                      <a16:creationId xmlns:a16="http://schemas.microsoft.com/office/drawing/2014/main" id="{F6962F24-66DF-388B-F387-BB737E6CC4BC}"/>
                    </a:ext>
                  </a:extLst>
                </p:cNvPr>
                <p:cNvSpPr/>
                <p:nvPr/>
              </p:nvSpPr>
              <p:spPr>
                <a:xfrm>
                  <a:off x="5119380" y="3788235"/>
                  <a:ext cx="31499" cy="26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2" extrusionOk="0">
                      <a:moveTo>
                        <a:pt x="2275" y="0"/>
                      </a:moveTo>
                      <a:cubicBezTo>
                        <a:pt x="1854" y="0"/>
                        <a:pt x="1425" y="156"/>
                        <a:pt x="1077" y="504"/>
                      </a:cubicBezTo>
                      <a:cubicBezTo>
                        <a:pt x="0" y="1581"/>
                        <a:pt x="762" y="3432"/>
                        <a:pt x="2286" y="3432"/>
                      </a:cubicBezTo>
                      <a:cubicBezTo>
                        <a:pt x="3230" y="3419"/>
                        <a:pt x="3992" y="2657"/>
                        <a:pt x="4004" y="1714"/>
                      </a:cubicBezTo>
                      <a:cubicBezTo>
                        <a:pt x="4004" y="683"/>
                        <a:pt x="3157" y="0"/>
                        <a:pt x="227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9" name="Google Shape;8699;p74">
                  <a:extLst>
                    <a:ext uri="{FF2B5EF4-FFF2-40B4-BE49-F238E27FC236}">
                      <a16:creationId xmlns:a16="http://schemas.microsoft.com/office/drawing/2014/main" id="{4406AABA-D0FB-7EF3-08D9-FA77D6DE2D7A}"/>
                    </a:ext>
                  </a:extLst>
                </p:cNvPr>
                <p:cNvSpPr/>
                <p:nvPr/>
              </p:nvSpPr>
              <p:spPr>
                <a:xfrm>
                  <a:off x="5132318" y="3797901"/>
                  <a:ext cx="8856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7" extrusionOk="0">
                      <a:moveTo>
                        <a:pt x="641" y="1"/>
                      </a:moveTo>
                      <a:cubicBezTo>
                        <a:pt x="206" y="1"/>
                        <a:pt x="0" y="521"/>
                        <a:pt x="303" y="824"/>
                      </a:cubicBezTo>
                      <a:cubicBezTo>
                        <a:pt x="402" y="922"/>
                        <a:pt x="524" y="967"/>
                        <a:pt x="643" y="967"/>
                      </a:cubicBezTo>
                      <a:cubicBezTo>
                        <a:pt x="890" y="967"/>
                        <a:pt x="1125" y="778"/>
                        <a:pt x="1125" y="485"/>
                      </a:cubicBezTo>
                      <a:cubicBezTo>
                        <a:pt x="1125" y="219"/>
                        <a:pt x="908" y="1"/>
                        <a:pt x="64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30" name="Google Shape;8700;p74">
                <a:extLst>
                  <a:ext uri="{FF2B5EF4-FFF2-40B4-BE49-F238E27FC236}">
                    <a16:creationId xmlns:a16="http://schemas.microsoft.com/office/drawing/2014/main" id="{846B79E9-4BF4-346B-A720-DD53E7D55762}"/>
                  </a:ext>
                </a:extLst>
              </p:cNvPr>
              <p:cNvGrpSpPr/>
              <p:nvPr/>
            </p:nvGrpSpPr>
            <p:grpSpPr>
              <a:xfrm>
                <a:off x="5158005" y="3875284"/>
                <a:ext cx="31405" cy="27001"/>
                <a:chOff x="5158005" y="3875284"/>
                <a:chExt cx="31405" cy="27001"/>
              </a:xfrm>
            </p:grpSpPr>
            <p:sp>
              <p:nvSpPr>
                <p:cNvPr id="486" name="Google Shape;8701;p74">
                  <a:extLst>
                    <a:ext uri="{FF2B5EF4-FFF2-40B4-BE49-F238E27FC236}">
                      <a16:creationId xmlns:a16="http://schemas.microsoft.com/office/drawing/2014/main" id="{9CC23021-10C6-F1AD-6BAD-A00E6930C210}"/>
                    </a:ext>
                  </a:extLst>
                </p:cNvPr>
                <p:cNvSpPr/>
                <p:nvPr/>
              </p:nvSpPr>
              <p:spPr>
                <a:xfrm>
                  <a:off x="5158005" y="3875284"/>
                  <a:ext cx="31405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3" extrusionOk="0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1"/>
                        <a:pt x="763" y="3432"/>
                        <a:pt x="2287" y="3432"/>
                      </a:cubicBezTo>
                      <a:cubicBezTo>
                        <a:pt x="3230" y="3432"/>
                        <a:pt x="3992" y="2658"/>
                        <a:pt x="3992" y="1714"/>
                      </a:cubicBezTo>
                      <a:cubicBezTo>
                        <a:pt x="3992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7" name="Google Shape;8702;p74">
                  <a:extLst>
                    <a:ext uri="{FF2B5EF4-FFF2-40B4-BE49-F238E27FC236}">
                      <a16:creationId xmlns:a16="http://schemas.microsoft.com/office/drawing/2014/main" id="{57EA7D6F-6E09-A5B1-C0F0-0A80E3CE1765}"/>
                    </a:ext>
                  </a:extLst>
                </p:cNvPr>
                <p:cNvSpPr/>
                <p:nvPr/>
              </p:nvSpPr>
              <p:spPr>
                <a:xfrm>
                  <a:off x="5170848" y="3884958"/>
                  <a:ext cx="8950" cy="76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72" extrusionOk="0">
                      <a:moveTo>
                        <a:pt x="654" y="0"/>
                      </a:moveTo>
                      <a:cubicBezTo>
                        <a:pt x="218" y="0"/>
                        <a:pt x="1" y="521"/>
                        <a:pt x="303" y="823"/>
                      </a:cubicBezTo>
                      <a:cubicBezTo>
                        <a:pt x="406" y="926"/>
                        <a:pt x="531" y="972"/>
                        <a:pt x="652" y="972"/>
                      </a:cubicBezTo>
                      <a:cubicBezTo>
                        <a:pt x="902" y="972"/>
                        <a:pt x="1138" y="777"/>
                        <a:pt x="1138" y="484"/>
                      </a:cubicBezTo>
                      <a:cubicBezTo>
                        <a:pt x="1138" y="218"/>
                        <a:pt x="920" y="0"/>
                        <a:pt x="65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31" name="Google Shape;8703;p74">
                <a:extLst>
                  <a:ext uri="{FF2B5EF4-FFF2-40B4-BE49-F238E27FC236}">
                    <a16:creationId xmlns:a16="http://schemas.microsoft.com/office/drawing/2014/main" id="{75EF22AC-6DC1-BCB2-5ADB-8429CBC3248E}"/>
                  </a:ext>
                </a:extLst>
              </p:cNvPr>
              <p:cNvGrpSpPr/>
              <p:nvPr/>
            </p:nvGrpSpPr>
            <p:grpSpPr>
              <a:xfrm>
                <a:off x="5233163" y="3764545"/>
                <a:ext cx="31499" cy="26898"/>
                <a:chOff x="5233163" y="3764545"/>
                <a:chExt cx="31499" cy="26898"/>
              </a:xfrm>
            </p:grpSpPr>
            <p:sp>
              <p:nvSpPr>
                <p:cNvPr id="484" name="Google Shape;8704;p74">
                  <a:extLst>
                    <a:ext uri="{FF2B5EF4-FFF2-40B4-BE49-F238E27FC236}">
                      <a16:creationId xmlns:a16="http://schemas.microsoft.com/office/drawing/2014/main" id="{23E65C72-8041-4BF4-508B-C2CA935ABEB7}"/>
                    </a:ext>
                  </a:extLst>
                </p:cNvPr>
                <p:cNvSpPr/>
                <p:nvPr/>
              </p:nvSpPr>
              <p:spPr>
                <a:xfrm>
                  <a:off x="5233163" y="3764545"/>
                  <a:ext cx="31499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0" extrusionOk="0">
                      <a:moveTo>
                        <a:pt x="2276" y="0"/>
                      </a:moveTo>
                      <a:cubicBezTo>
                        <a:pt x="1855" y="0"/>
                        <a:pt x="1426" y="156"/>
                        <a:pt x="1078" y="504"/>
                      </a:cubicBezTo>
                      <a:cubicBezTo>
                        <a:pt x="1" y="1581"/>
                        <a:pt x="763" y="3419"/>
                        <a:pt x="2287" y="3419"/>
                      </a:cubicBezTo>
                      <a:cubicBezTo>
                        <a:pt x="3231" y="3419"/>
                        <a:pt x="4005" y="2657"/>
                        <a:pt x="4005" y="1714"/>
                      </a:cubicBezTo>
                      <a:cubicBezTo>
                        <a:pt x="4005" y="682"/>
                        <a:pt x="3158" y="0"/>
                        <a:pt x="2276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5" name="Google Shape;8705;p74">
                  <a:extLst>
                    <a:ext uri="{FF2B5EF4-FFF2-40B4-BE49-F238E27FC236}">
                      <a16:creationId xmlns:a16="http://schemas.microsoft.com/office/drawing/2014/main" id="{64FDF727-DDFA-197C-F0AE-B1136B4C7761}"/>
                    </a:ext>
                  </a:extLst>
                </p:cNvPr>
                <p:cNvSpPr/>
                <p:nvPr/>
              </p:nvSpPr>
              <p:spPr>
                <a:xfrm>
                  <a:off x="5246108" y="3774211"/>
                  <a:ext cx="8856" cy="75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5" extrusionOk="0">
                      <a:moveTo>
                        <a:pt x="641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0" y="921"/>
                        <a:pt x="520" y="964"/>
                        <a:pt x="638" y="964"/>
                      </a:cubicBezTo>
                      <a:cubicBezTo>
                        <a:pt x="886" y="964"/>
                        <a:pt x="1125" y="772"/>
                        <a:pt x="1125" y="485"/>
                      </a:cubicBezTo>
                      <a:cubicBezTo>
                        <a:pt x="1125" y="219"/>
                        <a:pt x="907" y="1"/>
                        <a:pt x="64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32" name="Google Shape;8706;p74">
                <a:extLst>
                  <a:ext uri="{FF2B5EF4-FFF2-40B4-BE49-F238E27FC236}">
                    <a16:creationId xmlns:a16="http://schemas.microsoft.com/office/drawing/2014/main" id="{ECC045EB-0F0C-623F-4C60-C182140D7439}"/>
                  </a:ext>
                </a:extLst>
              </p:cNvPr>
              <p:cNvGrpSpPr/>
              <p:nvPr/>
            </p:nvGrpSpPr>
            <p:grpSpPr>
              <a:xfrm>
                <a:off x="5276168" y="3805545"/>
                <a:ext cx="31499" cy="26906"/>
                <a:chOff x="5276168" y="3805545"/>
                <a:chExt cx="31499" cy="26906"/>
              </a:xfrm>
            </p:grpSpPr>
            <p:sp>
              <p:nvSpPr>
                <p:cNvPr id="482" name="Google Shape;8707;p74">
                  <a:extLst>
                    <a:ext uri="{FF2B5EF4-FFF2-40B4-BE49-F238E27FC236}">
                      <a16:creationId xmlns:a16="http://schemas.microsoft.com/office/drawing/2014/main" id="{13B995C8-8A22-F076-9292-E5DB0EBB26C8}"/>
                    </a:ext>
                  </a:extLst>
                </p:cNvPr>
                <p:cNvSpPr/>
                <p:nvPr/>
              </p:nvSpPr>
              <p:spPr>
                <a:xfrm>
                  <a:off x="5276168" y="3805545"/>
                  <a:ext cx="31499" cy="26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1" extrusionOk="0">
                      <a:moveTo>
                        <a:pt x="2281" y="1"/>
                      </a:moveTo>
                      <a:cubicBezTo>
                        <a:pt x="1860" y="1"/>
                        <a:pt x="1429" y="157"/>
                        <a:pt x="1077" y="505"/>
                      </a:cubicBezTo>
                      <a:cubicBezTo>
                        <a:pt x="1" y="1581"/>
                        <a:pt x="763" y="3420"/>
                        <a:pt x="2287" y="3420"/>
                      </a:cubicBezTo>
                      <a:cubicBezTo>
                        <a:pt x="3231" y="3420"/>
                        <a:pt x="4005" y="2658"/>
                        <a:pt x="4005" y="1714"/>
                      </a:cubicBezTo>
                      <a:cubicBezTo>
                        <a:pt x="4005" y="683"/>
                        <a:pt x="3163" y="1"/>
                        <a:pt x="228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3" name="Google Shape;8708;p74">
                  <a:extLst>
                    <a:ext uri="{FF2B5EF4-FFF2-40B4-BE49-F238E27FC236}">
                      <a16:creationId xmlns:a16="http://schemas.microsoft.com/office/drawing/2014/main" id="{04649881-DCFD-572A-3574-ECE68CEB1CC9}"/>
                    </a:ext>
                  </a:extLst>
                </p:cNvPr>
                <p:cNvSpPr/>
                <p:nvPr/>
              </p:nvSpPr>
              <p:spPr>
                <a:xfrm>
                  <a:off x="5289106" y="3815219"/>
                  <a:ext cx="8856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7" extrusionOk="0">
                      <a:moveTo>
                        <a:pt x="642" y="1"/>
                      </a:moveTo>
                      <a:cubicBezTo>
                        <a:pt x="219" y="1"/>
                        <a:pt x="1" y="521"/>
                        <a:pt x="303" y="823"/>
                      </a:cubicBezTo>
                      <a:cubicBezTo>
                        <a:pt x="402" y="922"/>
                        <a:pt x="524" y="967"/>
                        <a:pt x="644" y="967"/>
                      </a:cubicBezTo>
                      <a:cubicBezTo>
                        <a:pt x="890" y="967"/>
                        <a:pt x="1126" y="778"/>
                        <a:pt x="1126" y="484"/>
                      </a:cubicBezTo>
                      <a:cubicBezTo>
                        <a:pt x="1126" y="218"/>
                        <a:pt x="908" y="1"/>
                        <a:pt x="64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33" name="Google Shape;8709;p74">
                <a:extLst>
                  <a:ext uri="{FF2B5EF4-FFF2-40B4-BE49-F238E27FC236}">
                    <a16:creationId xmlns:a16="http://schemas.microsoft.com/office/drawing/2014/main" id="{4A56C17E-2FED-403A-4A9E-24C87DFC63DB}"/>
                  </a:ext>
                </a:extLst>
              </p:cNvPr>
              <p:cNvGrpSpPr/>
              <p:nvPr/>
            </p:nvGrpSpPr>
            <p:grpSpPr>
              <a:xfrm>
                <a:off x="5294053" y="3851933"/>
                <a:ext cx="31405" cy="26945"/>
                <a:chOff x="5294053" y="3851933"/>
                <a:chExt cx="31405" cy="26945"/>
              </a:xfrm>
            </p:grpSpPr>
            <p:sp>
              <p:nvSpPr>
                <p:cNvPr id="480" name="Google Shape;8710;p74">
                  <a:extLst>
                    <a:ext uri="{FF2B5EF4-FFF2-40B4-BE49-F238E27FC236}">
                      <a16:creationId xmlns:a16="http://schemas.microsoft.com/office/drawing/2014/main" id="{F6B26FD4-F86E-068D-81FA-0BF6D059C3C6}"/>
                    </a:ext>
                  </a:extLst>
                </p:cNvPr>
                <p:cNvSpPr/>
                <p:nvPr/>
              </p:nvSpPr>
              <p:spPr>
                <a:xfrm>
                  <a:off x="5294053" y="3851933"/>
                  <a:ext cx="31405" cy="269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6" extrusionOk="0">
                      <a:moveTo>
                        <a:pt x="2273" y="1"/>
                      </a:moveTo>
                      <a:cubicBezTo>
                        <a:pt x="1854" y="1"/>
                        <a:pt x="1426" y="158"/>
                        <a:pt x="1077" y="510"/>
                      </a:cubicBezTo>
                      <a:cubicBezTo>
                        <a:pt x="1" y="1587"/>
                        <a:pt x="763" y="3425"/>
                        <a:pt x="2287" y="3425"/>
                      </a:cubicBezTo>
                      <a:cubicBezTo>
                        <a:pt x="3231" y="3425"/>
                        <a:pt x="3993" y="2663"/>
                        <a:pt x="3993" y="1720"/>
                      </a:cubicBezTo>
                      <a:cubicBezTo>
                        <a:pt x="3993" y="688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1" name="Google Shape;8711;p74">
                  <a:extLst>
                    <a:ext uri="{FF2B5EF4-FFF2-40B4-BE49-F238E27FC236}">
                      <a16:creationId xmlns:a16="http://schemas.microsoft.com/office/drawing/2014/main" id="{479AC17B-7FFA-12E1-0A5C-DA769937F1FE}"/>
                    </a:ext>
                  </a:extLst>
                </p:cNvPr>
                <p:cNvSpPr/>
                <p:nvPr/>
              </p:nvSpPr>
              <p:spPr>
                <a:xfrm>
                  <a:off x="5308234" y="3861552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5"/>
                      </a:cubicBezTo>
                      <a:cubicBezTo>
                        <a:pt x="0" y="763"/>
                        <a:pt x="218" y="968"/>
                        <a:pt x="484" y="968"/>
                      </a:cubicBezTo>
                      <a:cubicBezTo>
                        <a:pt x="750" y="968"/>
                        <a:pt x="968" y="763"/>
                        <a:pt x="968" y="485"/>
                      </a:cubicBezTo>
                      <a:cubicBezTo>
                        <a:pt x="968" y="218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34" name="Google Shape;8712;p74">
                <a:extLst>
                  <a:ext uri="{FF2B5EF4-FFF2-40B4-BE49-F238E27FC236}">
                    <a16:creationId xmlns:a16="http://schemas.microsoft.com/office/drawing/2014/main" id="{113EB171-942C-7B40-AFF8-DEFF22BA6A43}"/>
                  </a:ext>
                </a:extLst>
              </p:cNvPr>
              <p:cNvGrpSpPr/>
              <p:nvPr/>
            </p:nvGrpSpPr>
            <p:grpSpPr>
              <a:xfrm>
                <a:off x="5341723" y="3851902"/>
                <a:ext cx="31405" cy="26977"/>
                <a:chOff x="5341723" y="3851902"/>
                <a:chExt cx="31405" cy="26977"/>
              </a:xfrm>
            </p:grpSpPr>
            <p:sp>
              <p:nvSpPr>
                <p:cNvPr id="478" name="Google Shape;8713;p74">
                  <a:extLst>
                    <a:ext uri="{FF2B5EF4-FFF2-40B4-BE49-F238E27FC236}">
                      <a16:creationId xmlns:a16="http://schemas.microsoft.com/office/drawing/2014/main" id="{3398AB89-CB7F-9C4B-6B87-EC955E809269}"/>
                    </a:ext>
                  </a:extLst>
                </p:cNvPr>
                <p:cNvSpPr/>
                <p:nvPr/>
              </p:nvSpPr>
              <p:spPr>
                <a:xfrm>
                  <a:off x="5341723" y="3851902"/>
                  <a:ext cx="31405" cy="269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0" extrusionOk="0">
                      <a:moveTo>
                        <a:pt x="2266" y="1"/>
                      </a:moveTo>
                      <a:cubicBezTo>
                        <a:pt x="1848" y="1"/>
                        <a:pt x="1423" y="156"/>
                        <a:pt x="1077" y="502"/>
                      </a:cubicBezTo>
                      <a:cubicBezTo>
                        <a:pt x="0" y="1578"/>
                        <a:pt x="762" y="3429"/>
                        <a:pt x="2287" y="3429"/>
                      </a:cubicBezTo>
                      <a:cubicBezTo>
                        <a:pt x="3230" y="3429"/>
                        <a:pt x="3992" y="2667"/>
                        <a:pt x="3992" y="1724"/>
                      </a:cubicBezTo>
                      <a:cubicBezTo>
                        <a:pt x="3992" y="690"/>
                        <a:pt x="3146" y="1"/>
                        <a:pt x="226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9" name="Google Shape;8714;p74">
                  <a:extLst>
                    <a:ext uri="{FF2B5EF4-FFF2-40B4-BE49-F238E27FC236}">
                      <a16:creationId xmlns:a16="http://schemas.microsoft.com/office/drawing/2014/main" id="{B232C602-1E35-7BD2-4ECE-7A7EC919B8AC}"/>
                    </a:ext>
                  </a:extLst>
                </p:cNvPr>
                <p:cNvSpPr/>
                <p:nvPr/>
              </p:nvSpPr>
              <p:spPr>
                <a:xfrm>
                  <a:off x="5354567" y="3861647"/>
                  <a:ext cx="8950" cy="75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65" extrusionOk="0">
                      <a:moveTo>
                        <a:pt x="654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4" y="921"/>
                        <a:pt x="527" y="964"/>
                        <a:pt x="646" y="964"/>
                      </a:cubicBezTo>
                      <a:cubicBezTo>
                        <a:pt x="898" y="964"/>
                        <a:pt x="1138" y="772"/>
                        <a:pt x="1138" y="485"/>
                      </a:cubicBezTo>
                      <a:cubicBezTo>
                        <a:pt x="1138" y="206"/>
                        <a:pt x="920" y="1"/>
                        <a:pt x="65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35" name="Google Shape;8715;p74">
                <a:extLst>
                  <a:ext uri="{FF2B5EF4-FFF2-40B4-BE49-F238E27FC236}">
                    <a16:creationId xmlns:a16="http://schemas.microsoft.com/office/drawing/2014/main" id="{C42ABD41-594C-5495-4ABE-BAF6B496745C}"/>
                  </a:ext>
                </a:extLst>
              </p:cNvPr>
              <p:cNvGrpSpPr/>
              <p:nvPr/>
            </p:nvGrpSpPr>
            <p:grpSpPr>
              <a:xfrm>
                <a:off x="5054871" y="3507855"/>
                <a:ext cx="31405" cy="26993"/>
                <a:chOff x="5054871" y="3507855"/>
                <a:chExt cx="31405" cy="26993"/>
              </a:xfrm>
            </p:grpSpPr>
            <p:sp>
              <p:nvSpPr>
                <p:cNvPr id="476" name="Google Shape;8716;p74">
                  <a:extLst>
                    <a:ext uri="{FF2B5EF4-FFF2-40B4-BE49-F238E27FC236}">
                      <a16:creationId xmlns:a16="http://schemas.microsoft.com/office/drawing/2014/main" id="{A526B79B-F48C-2CB6-629A-445CCE0768CD}"/>
                    </a:ext>
                  </a:extLst>
                </p:cNvPr>
                <p:cNvSpPr/>
                <p:nvPr/>
              </p:nvSpPr>
              <p:spPr>
                <a:xfrm>
                  <a:off x="5054871" y="3507855"/>
                  <a:ext cx="31405" cy="26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2" extrusionOk="0">
                      <a:moveTo>
                        <a:pt x="2273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1" y="1581"/>
                        <a:pt x="763" y="3431"/>
                        <a:pt x="2287" y="3431"/>
                      </a:cubicBezTo>
                      <a:cubicBezTo>
                        <a:pt x="3230" y="3431"/>
                        <a:pt x="3993" y="2657"/>
                        <a:pt x="3993" y="1714"/>
                      </a:cubicBezTo>
                      <a:cubicBezTo>
                        <a:pt x="3993" y="682"/>
                        <a:pt x="3151" y="0"/>
                        <a:pt x="227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7" name="Google Shape;8717;p74">
                  <a:extLst>
                    <a:ext uri="{FF2B5EF4-FFF2-40B4-BE49-F238E27FC236}">
                      <a16:creationId xmlns:a16="http://schemas.microsoft.com/office/drawing/2014/main" id="{2F8EA571-FB7C-5233-EE61-0BCEC4D9C6E2}"/>
                    </a:ext>
                  </a:extLst>
                </p:cNvPr>
                <p:cNvSpPr/>
                <p:nvPr/>
              </p:nvSpPr>
              <p:spPr>
                <a:xfrm>
                  <a:off x="5067715" y="3517521"/>
                  <a:ext cx="8950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67" extrusionOk="0">
                      <a:moveTo>
                        <a:pt x="654" y="1"/>
                      </a:moveTo>
                      <a:cubicBezTo>
                        <a:pt x="218" y="1"/>
                        <a:pt x="1" y="521"/>
                        <a:pt x="315" y="823"/>
                      </a:cubicBezTo>
                      <a:cubicBezTo>
                        <a:pt x="414" y="922"/>
                        <a:pt x="536" y="967"/>
                        <a:pt x="656" y="967"/>
                      </a:cubicBezTo>
                      <a:cubicBezTo>
                        <a:pt x="902" y="967"/>
                        <a:pt x="1138" y="778"/>
                        <a:pt x="1138" y="485"/>
                      </a:cubicBezTo>
                      <a:cubicBezTo>
                        <a:pt x="1138" y="219"/>
                        <a:pt x="920" y="1"/>
                        <a:pt x="65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36" name="Google Shape;8718;p74">
                <a:extLst>
                  <a:ext uri="{FF2B5EF4-FFF2-40B4-BE49-F238E27FC236}">
                    <a16:creationId xmlns:a16="http://schemas.microsoft.com/office/drawing/2014/main" id="{FBA145D0-130D-4A12-C7C3-5C8359EF521C}"/>
                  </a:ext>
                </a:extLst>
              </p:cNvPr>
              <p:cNvGrpSpPr/>
              <p:nvPr/>
            </p:nvGrpSpPr>
            <p:grpSpPr>
              <a:xfrm>
                <a:off x="4876579" y="3675325"/>
                <a:ext cx="31405" cy="26969"/>
                <a:chOff x="4876579" y="3675325"/>
                <a:chExt cx="31405" cy="26969"/>
              </a:xfrm>
            </p:grpSpPr>
            <p:sp>
              <p:nvSpPr>
                <p:cNvPr id="474" name="Google Shape;8719;p74">
                  <a:extLst>
                    <a:ext uri="{FF2B5EF4-FFF2-40B4-BE49-F238E27FC236}">
                      <a16:creationId xmlns:a16="http://schemas.microsoft.com/office/drawing/2014/main" id="{4F683167-2D30-9C4A-358C-D4707414AA5D}"/>
                    </a:ext>
                  </a:extLst>
                </p:cNvPr>
                <p:cNvSpPr/>
                <p:nvPr/>
              </p:nvSpPr>
              <p:spPr>
                <a:xfrm>
                  <a:off x="4876579" y="3675325"/>
                  <a:ext cx="31405" cy="269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9" extrusionOk="0">
                      <a:moveTo>
                        <a:pt x="2266" y="0"/>
                      </a:moveTo>
                      <a:cubicBezTo>
                        <a:pt x="1848" y="0"/>
                        <a:pt x="1423" y="155"/>
                        <a:pt x="1077" y="501"/>
                      </a:cubicBezTo>
                      <a:cubicBezTo>
                        <a:pt x="0" y="1578"/>
                        <a:pt x="762" y="3429"/>
                        <a:pt x="2287" y="3429"/>
                      </a:cubicBezTo>
                      <a:cubicBezTo>
                        <a:pt x="3230" y="3429"/>
                        <a:pt x="3992" y="2667"/>
                        <a:pt x="3992" y="1723"/>
                      </a:cubicBezTo>
                      <a:cubicBezTo>
                        <a:pt x="3992" y="689"/>
                        <a:pt x="3146" y="0"/>
                        <a:pt x="2266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5" name="Google Shape;8720;p74">
                  <a:extLst>
                    <a:ext uri="{FF2B5EF4-FFF2-40B4-BE49-F238E27FC236}">
                      <a16:creationId xmlns:a16="http://schemas.microsoft.com/office/drawing/2014/main" id="{867794CE-6748-D53E-5371-6231E9AB3FEA}"/>
                    </a:ext>
                  </a:extLst>
                </p:cNvPr>
                <p:cNvSpPr/>
                <p:nvPr/>
              </p:nvSpPr>
              <p:spPr>
                <a:xfrm>
                  <a:off x="4889517" y="3684975"/>
                  <a:ext cx="8856" cy="76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76" extrusionOk="0">
                      <a:moveTo>
                        <a:pt x="642" y="0"/>
                      </a:moveTo>
                      <a:cubicBezTo>
                        <a:pt x="218" y="12"/>
                        <a:pt x="0" y="520"/>
                        <a:pt x="303" y="835"/>
                      </a:cubicBezTo>
                      <a:cubicBezTo>
                        <a:pt x="400" y="932"/>
                        <a:pt x="520" y="976"/>
                        <a:pt x="638" y="976"/>
                      </a:cubicBezTo>
                      <a:cubicBezTo>
                        <a:pt x="886" y="976"/>
                        <a:pt x="1125" y="783"/>
                        <a:pt x="1125" y="496"/>
                      </a:cubicBezTo>
                      <a:cubicBezTo>
                        <a:pt x="1125" y="218"/>
                        <a:pt x="908" y="0"/>
                        <a:pt x="642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37" name="Google Shape;8721;p74">
                <a:extLst>
                  <a:ext uri="{FF2B5EF4-FFF2-40B4-BE49-F238E27FC236}">
                    <a16:creationId xmlns:a16="http://schemas.microsoft.com/office/drawing/2014/main" id="{62A2AC99-F279-8510-2D4C-F7A4AC57DA39}"/>
                  </a:ext>
                </a:extLst>
              </p:cNvPr>
              <p:cNvGrpSpPr/>
              <p:nvPr/>
            </p:nvGrpSpPr>
            <p:grpSpPr>
              <a:xfrm>
                <a:off x="4842233" y="3688333"/>
                <a:ext cx="31405" cy="26993"/>
                <a:chOff x="4842233" y="3688333"/>
                <a:chExt cx="31405" cy="26993"/>
              </a:xfrm>
            </p:grpSpPr>
            <p:sp>
              <p:nvSpPr>
                <p:cNvPr id="472" name="Google Shape;8722;p74">
                  <a:extLst>
                    <a:ext uri="{FF2B5EF4-FFF2-40B4-BE49-F238E27FC236}">
                      <a16:creationId xmlns:a16="http://schemas.microsoft.com/office/drawing/2014/main" id="{45C44D12-43FE-852D-B2B1-1FBB310BB9C6}"/>
                    </a:ext>
                  </a:extLst>
                </p:cNvPr>
                <p:cNvSpPr/>
                <p:nvPr/>
              </p:nvSpPr>
              <p:spPr>
                <a:xfrm>
                  <a:off x="4842233" y="3688333"/>
                  <a:ext cx="31405" cy="26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2" extrusionOk="0">
                      <a:moveTo>
                        <a:pt x="2273" y="1"/>
                      </a:moveTo>
                      <a:cubicBezTo>
                        <a:pt x="1853" y="1"/>
                        <a:pt x="1425" y="156"/>
                        <a:pt x="1077" y="505"/>
                      </a:cubicBezTo>
                      <a:cubicBezTo>
                        <a:pt x="0" y="1581"/>
                        <a:pt x="762" y="3420"/>
                        <a:pt x="2287" y="3432"/>
                      </a:cubicBezTo>
                      <a:cubicBezTo>
                        <a:pt x="3230" y="3432"/>
                        <a:pt x="3992" y="2658"/>
                        <a:pt x="3992" y="1714"/>
                      </a:cubicBezTo>
                      <a:cubicBezTo>
                        <a:pt x="3992" y="683"/>
                        <a:pt x="3150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3" name="Google Shape;8723;p74">
                  <a:extLst>
                    <a:ext uri="{FF2B5EF4-FFF2-40B4-BE49-F238E27FC236}">
                      <a16:creationId xmlns:a16="http://schemas.microsoft.com/office/drawing/2014/main" id="{7F7A67E0-E5F1-9ECD-EFA1-09242C5FE0B4}"/>
                    </a:ext>
                  </a:extLst>
                </p:cNvPr>
                <p:cNvSpPr/>
                <p:nvPr/>
              </p:nvSpPr>
              <p:spPr>
                <a:xfrm>
                  <a:off x="4855076" y="3698094"/>
                  <a:ext cx="8856" cy="75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5" extrusionOk="0">
                      <a:moveTo>
                        <a:pt x="664" y="1"/>
                      </a:moveTo>
                      <a:cubicBezTo>
                        <a:pt x="656" y="1"/>
                        <a:pt x="649" y="1"/>
                        <a:pt x="641" y="1"/>
                      </a:cubicBezTo>
                      <a:cubicBezTo>
                        <a:pt x="218" y="1"/>
                        <a:pt x="0" y="522"/>
                        <a:pt x="303" y="824"/>
                      </a:cubicBezTo>
                      <a:cubicBezTo>
                        <a:pt x="400" y="921"/>
                        <a:pt x="520" y="965"/>
                        <a:pt x="638" y="965"/>
                      </a:cubicBezTo>
                      <a:cubicBezTo>
                        <a:pt x="886" y="965"/>
                        <a:pt x="1125" y="772"/>
                        <a:pt x="1125" y="485"/>
                      </a:cubicBezTo>
                      <a:cubicBezTo>
                        <a:pt x="1125" y="215"/>
                        <a:pt x="931" y="1"/>
                        <a:pt x="66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38" name="Google Shape;8724;p74">
                <a:extLst>
                  <a:ext uri="{FF2B5EF4-FFF2-40B4-BE49-F238E27FC236}">
                    <a16:creationId xmlns:a16="http://schemas.microsoft.com/office/drawing/2014/main" id="{79DC7B0D-8388-E8E7-21DF-F325823D8BC4}"/>
                  </a:ext>
                </a:extLst>
              </p:cNvPr>
              <p:cNvGrpSpPr/>
              <p:nvPr/>
            </p:nvGrpSpPr>
            <p:grpSpPr>
              <a:xfrm>
                <a:off x="5187876" y="3608032"/>
                <a:ext cx="31405" cy="27001"/>
                <a:chOff x="5187876" y="3608032"/>
                <a:chExt cx="31405" cy="27001"/>
              </a:xfrm>
            </p:grpSpPr>
            <p:sp>
              <p:nvSpPr>
                <p:cNvPr id="470" name="Google Shape;8725;p74">
                  <a:extLst>
                    <a:ext uri="{FF2B5EF4-FFF2-40B4-BE49-F238E27FC236}">
                      <a16:creationId xmlns:a16="http://schemas.microsoft.com/office/drawing/2014/main" id="{2B92F44D-DFC9-8AD9-BFAF-6E68C4D09482}"/>
                    </a:ext>
                  </a:extLst>
                </p:cNvPr>
                <p:cNvSpPr/>
                <p:nvPr/>
              </p:nvSpPr>
              <p:spPr>
                <a:xfrm>
                  <a:off x="5187876" y="3608032"/>
                  <a:ext cx="31405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3" extrusionOk="0">
                      <a:moveTo>
                        <a:pt x="2273" y="1"/>
                      </a:moveTo>
                      <a:cubicBezTo>
                        <a:pt x="1853" y="1"/>
                        <a:pt x="1426" y="157"/>
                        <a:pt x="1077" y="505"/>
                      </a:cubicBezTo>
                      <a:cubicBezTo>
                        <a:pt x="1" y="1582"/>
                        <a:pt x="763" y="3432"/>
                        <a:pt x="2287" y="3432"/>
                      </a:cubicBezTo>
                      <a:cubicBezTo>
                        <a:pt x="3231" y="3420"/>
                        <a:pt x="3993" y="2658"/>
                        <a:pt x="3993" y="1715"/>
                      </a:cubicBezTo>
                      <a:cubicBezTo>
                        <a:pt x="3993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1" name="Google Shape;8726;p74">
                  <a:extLst>
                    <a:ext uri="{FF2B5EF4-FFF2-40B4-BE49-F238E27FC236}">
                      <a16:creationId xmlns:a16="http://schemas.microsoft.com/office/drawing/2014/main" id="{30F693A1-C6E9-AA18-56A5-162B68E31770}"/>
                    </a:ext>
                  </a:extLst>
                </p:cNvPr>
                <p:cNvSpPr/>
                <p:nvPr/>
              </p:nvSpPr>
              <p:spPr>
                <a:xfrm>
                  <a:off x="5202057" y="3617706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5"/>
                      </a:cubicBezTo>
                      <a:cubicBezTo>
                        <a:pt x="0" y="751"/>
                        <a:pt x="218" y="968"/>
                        <a:pt x="484" y="968"/>
                      </a:cubicBezTo>
                      <a:cubicBezTo>
                        <a:pt x="750" y="968"/>
                        <a:pt x="968" y="751"/>
                        <a:pt x="968" y="485"/>
                      </a:cubicBezTo>
                      <a:cubicBezTo>
                        <a:pt x="968" y="218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39" name="Google Shape;8727;p74">
                <a:extLst>
                  <a:ext uri="{FF2B5EF4-FFF2-40B4-BE49-F238E27FC236}">
                    <a16:creationId xmlns:a16="http://schemas.microsoft.com/office/drawing/2014/main" id="{D7CE820E-520C-58C1-91F6-615ADC0FF617}"/>
                  </a:ext>
                </a:extLst>
              </p:cNvPr>
              <p:cNvSpPr/>
              <p:nvPr/>
            </p:nvSpPr>
            <p:spPr>
              <a:xfrm>
                <a:off x="5142589" y="3410030"/>
                <a:ext cx="42542" cy="36525"/>
              </a:xfrm>
              <a:custGeom>
                <a:avLst/>
                <a:gdLst/>
                <a:ahLst/>
                <a:cxnLst/>
                <a:rect l="l" t="t" r="r" b="b"/>
                <a:pathLst>
                  <a:path w="5409" h="4644" extrusionOk="0">
                    <a:moveTo>
                      <a:pt x="3085" y="1"/>
                    </a:moveTo>
                    <a:cubicBezTo>
                      <a:pt x="2516" y="1"/>
                      <a:pt x="1935" y="213"/>
                      <a:pt x="1465" y="688"/>
                    </a:cubicBezTo>
                    <a:cubicBezTo>
                      <a:pt x="1" y="2140"/>
                      <a:pt x="1029" y="4632"/>
                      <a:pt x="3098" y="4644"/>
                    </a:cubicBezTo>
                    <a:cubicBezTo>
                      <a:pt x="4380" y="4632"/>
                      <a:pt x="5408" y="3603"/>
                      <a:pt x="5408" y="2321"/>
                    </a:cubicBezTo>
                    <a:cubicBezTo>
                      <a:pt x="5408" y="923"/>
                      <a:pt x="4270" y="1"/>
                      <a:pt x="3085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" name="Google Shape;8728;p74">
                <a:extLst>
                  <a:ext uri="{FF2B5EF4-FFF2-40B4-BE49-F238E27FC236}">
                    <a16:creationId xmlns:a16="http://schemas.microsoft.com/office/drawing/2014/main" id="{C14C1B7D-B7BA-D679-1C38-0694C62EAEF5}"/>
                  </a:ext>
                </a:extLst>
              </p:cNvPr>
              <p:cNvSpPr/>
              <p:nvPr/>
            </p:nvSpPr>
            <p:spPr>
              <a:xfrm>
                <a:off x="5158382" y="3419720"/>
                <a:ext cx="17138" cy="17130"/>
              </a:xfrm>
              <a:custGeom>
                <a:avLst/>
                <a:gdLst/>
                <a:ahLst/>
                <a:cxnLst/>
                <a:rect l="l" t="t" r="r" b="b"/>
                <a:pathLst>
                  <a:path w="2179" h="2178" extrusionOk="0">
                    <a:moveTo>
                      <a:pt x="1090" y="0"/>
                    </a:moveTo>
                    <a:cubicBezTo>
                      <a:pt x="485" y="0"/>
                      <a:pt x="1" y="484"/>
                      <a:pt x="1" y="1089"/>
                    </a:cubicBezTo>
                    <a:cubicBezTo>
                      <a:pt x="1" y="1694"/>
                      <a:pt x="485" y="2178"/>
                      <a:pt x="1090" y="2178"/>
                    </a:cubicBezTo>
                    <a:cubicBezTo>
                      <a:pt x="1694" y="2178"/>
                      <a:pt x="2178" y="1694"/>
                      <a:pt x="2178" y="1089"/>
                    </a:cubicBezTo>
                    <a:cubicBezTo>
                      <a:pt x="2178" y="484"/>
                      <a:pt x="1694" y="0"/>
                      <a:pt x="1090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41" name="Google Shape;8729;p74">
                <a:extLst>
                  <a:ext uri="{FF2B5EF4-FFF2-40B4-BE49-F238E27FC236}">
                    <a16:creationId xmlns:a16="http://schemas.microsoft.com/office/drawing/2014/main" id="{58EBD735-E859-4235-43C8-9DA0E0D1BC0B}"/>
                  </a:ext>
                </a:extLst>
              </p:cNvPr>
              <p:cNvGrpSpPr/>
              <p:nvPr/>
            </p:nvGrpSpPr>
            <p:grpSpPr>
              <a:xfrm>
                <a:off x="5269224" y="3304167"/>
                <a:ext cx="40253" cy="34402"/>
                <a:chOff x="5269224" y="3304167"/>
                <a:chExt cx="40253" cy="34402"/>
              </a:xfrm>
            </p:grpSpPr>
            <p:sp>
              <p:nvSpPr>
                <p:cNvPr id="468" name="Google Shape;8730;p74">
                  <a:extLst>
                    <a:ext uri="{FF2B5EF4-FFF2-40B4-BE49-F238E27FC236}">
                      <a16:creationId xmlns:a16="http://schemas.microsoft.com/office/drawing/2014/main" id="{FFF3A8A7-13D6-FF15-853D-5AB12D1F8603}"/>
                    </a:ext>
                  </a:extLst>
                </p:cNvPr>
                <p:cNvSpPr/>
                <p:nvPr/>
              </p:nvSpPr>
              <p:spPr>
                <a:xfrm>
                  <a:off x="5269224" y="3304167"/>
                  <a:ext cx="40253" cy="344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" h="4374" extrusionOk="0">
                      <a:moveTo>
                        <a:pt x="2915" y="0"/>
                      </a:moveTo>
                      <a:cubicBezTo>
                        <a:pt x="2376" y="0"/>
                        <a:pt x="1827" y="201"/>
                        <a:pt x="1380" y="648"/>
                      </a:cubicBezTo>
                      <a:cubicBezTo>
                        <a:pt x="1" y="2015"/>
                        <a:pt x="980" y="4374"/>
                        <a:pt x="2928" y="4374"/>
                      </a:cubicBezTo>
                      <a:cubicBezTo>
                        <a:pt x="4126" y="4374"/>
                        <a:pt x="5105" y="3394"/>
                        <a:pt x="5118" y="2184"/>
                      </a:cubicBezTo>
                      <a:cubicBezTo>
                        <a:pt x="5109" y="869"/>
                        <a:pt x="4036" y="0"/>
                        <a:pt x="291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9" name="Google Shape;8731;p74">
                  <a:extLst>
                    <a:ext uri="{FF2B5EF4-FFF2-40B4-BE49-F238E27FC236}">
                      <a16:creationId xmlns:a16="http://schemas.microsoft.com/office/drawing/2014/main" id="{1DD5FC30-0467-FE7C-8875-F8B9F630DEFB}"/>
                    </a:ext>
                  </a:extLst>
                </p:cNvPr>
                <p:cNvSpPr/>
                <p:nvPr/>
              </p:nvSpPr>
              <p:spPr>
                <a:xfrm>
                  <a:off x="5284639" y="3313826"/>
                  <a:ext cx="15132" cy="151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4" h="1925" extrusionOk="0">
                      <a:moveTo>
                        <a:pt x="968" y="1"/>
                      </a:moveTo>
                      <a:cubicBezTo>
                        <a:pt x="436" y="1"/>
                        <a:pt x="0" y="436"/>
                        <a:pt x="0" y="956"/>
                      </a:cubicBezTo>
                      <a:cubicBezTo>
                        <a:pt x="0" y="1489"/>
                        <a:pt x="436" y="1924"/>
                        <a:pt x="968" y="1924"/>
                      </a:cubicBezTo>
                      <a:cubicBezTo>
                        <a:pt x="1500" y="1924"/>
                        <a:pt x="1924" y="1489"/>
                        <a:pt x="1924" y="956"/>
                      </a:cubicBezTo>
                      <a:cubicBezTo>
                        <a:pt x="1924" y="436"/>
                        <a:pt x="1500" y="1"/>
                        <a:pt x="968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42" name="Google Shape;8732;p74">
                <a:extLst>
                  <a:ext uri="{FF2B5EF4-FFF2-40B4-BE49-F238E27FC236}">
                    <a16:creationId xmlns:a16="http://schemas.microsoft.com/office/drawing/2014/main" id="{31AA64E6-97D0-362B-8DE1-D3B370402CAE}"/>
                  </a:ext>
                </a:extLst>
              </p:cNvPr>
              <p:cNvGrpSpPr/>
              <p:nvPr/>
            </p:nvGrpSpPr>
            <p:grpSpPr>
              <a:xfrm>
                <a:off x="5327354" y="3476615"/>
                <a:ext cx="49864" cy="42723"/>
                <a:chOff x="5327354" y="3476615"/>
                <a:chExt cx="49864" cy="42723"/>
              </a:xfrm>
            </p:grpSpPr>
            <p:sp>
              <p:nvSpPr>
                <p:cNvPr id="466" name="Google Shape;8733;p74">
                  <a:extLst>
                    <a:ext uri="{FF2B5EF4-FFF2-40B4-BE49-F238E27FC236}">
                      <a16:creationId xmlns:a16="http://schemas.microsoft.com/office/drawing/2014/main" id="{71C6D9F3-6E19-B3AC-C20B-87CA463CA224}"/>
                    </a:ext>
                  </a:extLst>
                </p:cNvPr>
                <p:cNvSpPr/>
                <p:nvPr/>
              </p:nvSpPr>
              <p:spPr>
                <a:xfrm>
                  <a:off x="5327354" y="3476615"/>
                  <a:ext cx="49864" cy="427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40" h="5432" extrusionOk="0">
                      <a:moveTo>
                        <a:pt x="3602" y="1"/>
                      </a:moveTo>
                      <a:cubicBezTo>
                        <a:pt x="2936" y="1"/>
                        <a:pt x="2257" y="248"/>
                        <a:pt x="1706" y="799"/>
                      </a:cubicBezTo>
                      <a:cubicBezTo>
                        <a:pt x="1" y="2504"/>
                        <a:pt x="1210" y="5432"/>
                        <a:pt x="3630" y="5432"/>
                      </a:cubicBezTo>
                      <a:cubicBezTo>
                        <a:pt x="5118" y="5432"/>
                        <a:pt x="6339" y="4222"/>
                        <a:pt x="6339" y="2722"/>
                      </a:cubicBezTo>
                      <a:cubicBezTo>
                        <a:pt x="6339" y="1084"/>
                        <a:pt x="4998" y="1"/>
                        <a:pt x="360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7" name="Google Shape;8734;p74">
                  <a:extLst>
                    <a:ext uri="{FF2B5EF4-FFF2-40B4-BE49-F238E27FC236}">
                      <a16:creationId xmlns:a16="http://schemas.microsoft.com/office/drawing/2014/main" id="{00993D2E-5DDD-8779-E3FB-107E50A329DE}"/>
                    </a:ext>
                  </a:extLst>
                </p:cNvPr>
                <p:cNvSpPr/>
                <p:nvPr/>
              </p:nvSpPr>
              <p:spPr>
                <a:xfrm>
                  <a:off x="5340197" y="3486321"/>
                  <a:ext cx="27315" cy="234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73" h="2976" extrusionOk="0">
                      <a:moveTo>
                        <a:pt x="1985" y="0"/>
                      </a:moveTo>
                      <a:cubicBezTo>
                        <a:pt x="666" y="0"/>
                        <a:pt x="1" y="1597"/>
                        <a:pt x="944" y="2540"/>
                      </a:cubicBezTo>
                      <a:cubicBezTo>
                        <a:pt x="1245" y="2841"/>
                        <a:pt x="1614" y="2975"/>
                        <a:pt x="1977" y="2975"/>
                      </a:cubicBezTo>
                      <a:cubicBezTo>
                        <a:pt x="2739" y="2975"/>
                        <a:pt x="3473" y="2381"/>
                        <a:pt x="3473" y="1488"/>
                      </a:cubicBezTo>
                      <a:cubicBezTo>
                        <a:pt x="3473" y="665"/>
                        <a:pt x="2807" y="0"/>
                        <a:pt x="198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43" name="Google Shape;8735;p74">
                <a:extLst>
                  <a:ext uri="{FF2B5EF4-FFF2-40B4-BE49-F238E27FC236}">
                    <a16:creationId xmlns:a16="http://schemas.microsoft.com/office/drawing/2014/main" id="{C3EF2727-EC54-FFA8-1A0E-D472B29485B4}"/>
                  </a:ext>
                </a:extLst>
              </p:cNvPr>
              <p:cNvSpPr/>
              <p:nvPr/>
            </p:nvSpPr>
            <p:spPr>
              <a:xfrm>
                <a:off x="5290255" y="3703080"/>
                <a:ext cx="31397" cy="26898"/>
              </a:xfrm>
              <a:custGeom>
                <a:avLst/>
                <a:gdLst/>
                <a:ahLst/>
                <a:cxnLst/>
                <a:rect l="l" t="t" r="r" b="b"/>
                <a:pathLst>
                  <a:path w="3992" h="3420" extrusionOk="0">
                    <a:moveTo>
                      <a:pt x="2272" y="1"/>
                    </a:moveTo>
                    <a:cubicBezTo>
                      <a:pt x="1853" y="1"/>
                      <a:pt x="1425" y="156"/>
                      <a:pt x="1077" y="505"/>
                    </a:cubicBezTo>
                    <a:cubicBezTo>
                      <a:pt x="0" y="1581"/>
                      <a:pt x="762" y="3420"/>
                      <a:pt x="2286" y="3420"/>
                    </a:cubicBezTo>
                    <a:cubicBezTo>
                      <a:pt x="3230" y="3420"/>
                      <a:pt x="3992" y="2658"/>
                      <a:pt x="3992" y="1714"/>
                    </a:cubicBezTo>
                    <a:cubicBezTo>
                      <a:pt x="3992" y="683"/>
                      <a:pt x="3150" y="1"/>
                      <a:pt x="2272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" name="Google Shape;8736;p74">
                <a:extLst>
                  <a:ext uri="{FF2B5EF4-FFF2-40B4-BE49-F238E27FC236}">
                    <a16:creationId xmlns:a16="http://schemas.microsoft.com/office/drawing/2014/main" id="{7B3FABE3-DA48-1C17-BB90-7BCE12A704B0}"/>
                  </a:ext>
                </a:extLst>
              </p:cNvPr>
              <p:cNvSpPr/>
              <p:nvPr/>
            </p:nvSpPr>
            <p:spPr>
              <a:xfrm>
                <a:off x="5304427" y="3712754"/>
                <a:ext cx="7621" cy="7621"/>
              </a:xfrm>
              <a:custGeom>
                <a:avLst/>
                <a:gdLst/>
                <a:ahLst/>
                <a:cxnLst/>
                <a:rect l="l" t="t" r="r" b="b"/>
                <a:pathLst>
                  <a:path w="969" h="969" extrusionOk="0">
                    <a:moveTo>
                      <a:pt x="484" y="0"/>
                    </a:moveTo>
                    <a:cubicBezTo>
                      <a:pt x="218" y="0"/>
                      <a:pt x="0" y="218"/>
                      <a:pt x="0" y="484"/>
                    </a:cubicBezTo>
                    <a:cubicBezTo>
                      <a:pt x="0" y="750"/>
                      <a:pt x="218" y="968"/>
                      <a:pt x="484" y="968"/>
                    </a:cubicBezTo>
                    <a:cubicBezTo>
                      <a:pt x="750" y="968"/>
                      <a:pt x="968" y="750"/>
                      <a:pt x="968" y="484"/>
                    </a:cubicBezTo>
                    <a:cubicBezTo>
                      <a:pt x="968" y="218"/>
                      <a:pt x="750" y="0"/>
                      <a:pt x="484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45" name="Google Shape;8737;p74">
                <a:extLst>
                  <a:ext uri="{FF2B5EF4-FFF2-40B4-BE49-F238E27FC236}">
                    <a16:creationId xmlns:a16="http://schemas.microsoft.com/office/drawing/2014/main" id="{0777DB32-FE18-BFC4-50D6-B8F76D4167E9}"/>
                  </a:ext>
                </a:extLst>
              </p:cNvPr>
              <p:cNvGrpSpPr/>
              <p:nvPr/>
            </p:nvGrpSpPr>
            <p:grpSpPr>
              <a:xfrm>
                <a:off x="5341723" y="3775957"/>
                <a:ext cx="31405" cy="26898"/>
                <a:chOff x="5341723" y="3775957"/>
                <a:chExt cx="31405" cy="26898"/>
              </a:xfrm>
            </p:grpSpPr>
            <p:sp>
              <p:nvSpPr>
                <p:cNvPr id="464" name="Google Shape;8738;p74">
                  <a:extLst>
                    <a:ext uri="{FF2B5EF4-FFF2-40B4-BE49-F238E27FC236}">
                      <a16:creationId xmlns:a16="http://schemas.microsoft.com/office/drawing/2014/main" id="{80B3D8F8-4671-4ED7-51EC-15FCF3731770}"/>
                    </a:ext>
                  </a:extLst>
                </p:cNvPr>
                <p:cNvSpPr/>
                <p:nvPr/>
              </p:nvSpPr>
              <p:spPr>
                <a:xfrm>
                  <a:off x="5341723" y="3775957"/>
                  <a:ext cx="31405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0" extrusionOk="0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1"/>
                        <a:pt x="762" y="3420"/>
                        <a:pt x="2287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5" name="Google Shape;8739;p74">
                  <a:extLst>
                    <a:ext uri="{FF2B5EF4-FFF2-40B4-BE49-F238E27FC236}">
                      <a16:creationId xmlns:a16="http://schemas.microsoft.com/office/drawing/2014/main" id="{7EDACE2B-8CA5-1B91-CC0F-9CAF004B2A00}"/>
                    </a:ext>
                  </a:extLst>
                </p:cNvPr>
                <p:cNvSpPr/>
                <p:nvPr/>
              </p:nvSpPr>
              <p:spPr>
                <a:xfrm>
                  <a:off x="5354567" y="3785631"/>
                  <a:ext cx="8950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67" extrusionOk="0">
                      <a:moveTo>
                        <a:pt x="654" y="0"/>
                      </a:moveTo>
                      <a:cubicBezTo>
                        <a:pt x="218" y="0"/>
                        <a:pt x="0" y="521"/>
                        <a:pt x="303" y="823"/>
                      </a:cubicBezTo>
                      <a:cubicBezTo>
                        <a:pt x="402" y="922"/>
                        <a:pt x="525" y="966"/>
                        <a:pt x="646" y="966"/>
                      </a:cubicBezTo>
                      <a:cubicBezTo>
                        <a:pt x="896" y="966"/>
                        <a:pt x="1138" y="777"/>
                        <a:pt x="1138" y="484"/>
                      </a:cubicBezTo>
                      <a:cubicBezTo>
                        <a:pt x="1138" y="218"/>
                        <a:pt x="920" y="0"/>
                        <a:pt x="65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46" name="Google Shape;8740;p74">
                <a:extLst>
                  <a:ext uri="{FF2B5EF4-FFF2-40B4-BE49-F238E27FC236}">
                    <a16:creationId xmlns:a16="http://schemas.microsoft.com/office/drawing/2014/main" id="{98338102-CB10-1AFC-52EC-FD2495579B10}"/>
                  </a:ext>
                </a:extLst>
              </p:cNvPr>
              <p:cNvGrpSpPr/>
              <p:nvPr/>
            </p:nvGrpSpPr>
            <p:grpSpPr>
              <a:xfrm>
                <a:off x="5439053" y="3699274"/>
                <a:ext cx="31405" cy="26898"/>
                <a:chOff x="5439053" y="3699274"/>
                <a:chExt cx="31405" cy="26898"/>
              </a:xfrm>
            </p:grpSpPr>
            <p:sp>
              <p:nvSpPr>
                <p:cNvPr id="462" name="Google Shape;8741;p74">
                  <a:extLst>
                    <a:ext uri="{FF2B5EF4-FFF2-40B4-BE49-F238E27FC236}">
                      <a16:creationId xmlns:a16="http://schemas.microsoft.com/office/drawing/2014/main" id="{F3FAB7E3-1953-7EAD-3807-DFD6A80956C0}"/>
                    </a:ext>
                  </a:extLst>
                </p:cNvPr>
                <p:cNvSpPr/>
                <p:nvPr/>
              </p:nvSpPr>
              <p:spPr>
                <a:xfrm>
                  <a:off x="5439053" y="3699274"/>
                  <a:ext cx="31405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0" extrusionOk="0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1"/>
                        <a:pt x="762" y="3420"/>
                        <a:pt x="2287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3" name="Google Shape;8742;p74">
                  <a:extLst>
                    <a:ext uri="{FF2B5EF4-FFF2-40B4-BE49-F238E27FC236}">
                      <a16:creationId xmlns:a16="http://schemas.microsoft.com/office/drawing/2014/main" id="{B496E80E-2E2B-6B34-2775-403E978F4C75}"/>
                    </a:ext>
                  </a:extLst>
                </p:cNvPr>
                <p:cNvSpPr/>
                <p:nvPr/>
              </p:nvSpPr>
              <p:spPr>
                <a:xfrm>
                  <a:off x="5453225" y="3708948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5" y="0"/>
                      </a:moveTo>
                      <a:cubicBezTo>
                        <a:pt x="219" y="0"/>
                        <a:pt x="1" y="218"/>
                        <a:pt x="1" y="484"/>
                      </a:cubicBezTo>
                      <a:cubicBezTo>
                        <a:pt x="1" y="750"/>
                        <a:pt x="219" y="968"/>
                        <a:pt x="485" y="968"/>
                      </a:cubicBezTo>
                      <a:cubicBezTo>
                        <a:pt x="751" y="968"/>
                        <a:pt x="969" y="750"/>
                        <a:pt x="969" y="484"/>
                      </a:cubicBezTo>
                      <a:cubicBezTo>
                        <a:pt x="969" y="218"/>
                        <a:pt x="751" y="0"/>
                        <a:pt x="48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47" name="Google Shape;8743;p74">
                <a:extLst>
                  <a:ext uri="{FF2B5EF4-FFF2-40B4-BE49-F238E27FC236}">
                    <a16:creationId xmlns:a16="http://schemas.microsoft.com/office/drawing/2014/main" id="{6059497F-6B30-F4E4-E4B0-1FEFD7B6BCC1}"/>
                  </a:ext>
                </a:extLst>
              </p:cNvPr>
              <p:cNvGrpSpPr/>
              <p:nvPr/>
            </p:nvGrpSpPr>
            <p:grpSpPr>
              <a:xfrm>
                <a:off x="5412414" y="3622307"/>
                <a:ext cx="31499" cy="26993"/>
                <a:chOff x="5412414" y="3622307"/>
                <a:chExt cx="31499" cy="26993"/>
              </a:xfrm>
            </p:grpSpPr>
            <p:sp>
              <p:nvSpPr>
                <p:cNvPr id="460" name="Google Shape;8744;p74">
                  <a:extLst>
                    <a:ext uri="{FF2B5EF4-FFF2-40B4-BE49-F238E27FC236}">
                      <a16:creationId xmlns:a16="http://schemas.microsoft.com/office/drawing/2014/main" id="{613CB3BF-5A89-640F-F326-03FE061559D7}"/>
                    </a:ext>
                  </a:extLst>
                </p:cNvPr>
                <p:cNvSpPr/>
                <p:nvPr/>
              </p:nvSpPr>
              <p:spPr>
                <a:xfrm>
                  <a:off x="5412414" y="3622307"/>
                  <a:ext cx="31499" cy="26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2" extrusionOk="0">
                      <a:moveTo>
                        <a:pt x="2285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4" y="3432"/>
                        <a:pt x="2299" y="3432"/>
                      </a:cubicBezTo>
                      <a:cubicBezTo>
                        <a:pt x="3242" y="3432"/>
                        <a:pt x="4004" y="2658"/>
                        <a:pt x="4004" y="1714"/>
                      </a:cubicBezTo>
                      <a:cubicBezTo>
                        <a:pt x="4004" y="683"/>
                        <a:pt x="3163" y="0"/>
                        <a:pt x="228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1" name="Google Shape;8745;p74">
                  <a:extLst>
                    <a:ext uri="{FF2B5EF4-FFF2-40B4-BE49-F238E27FC236}">
                      <a16:creationId xmlns:a16="http://schemas.microsoft.com/office/drawing/2014/main" id="{93C71DF2-44E6-A433-C702-B4F65D234CCD}"/>
                    </a:ext>
                  </a:extLst>
                </p:cNvPr>
                <p:cNvSpPr/>
                <p:nvPr/>
              </p:nvSpPr>
              <p:spPr>
                <a:xfrm>
                  <a:off x="5426681" y="3632075"/>
                  <a:ext cx="7527" cy="75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7" h="956" extrusionOk="0">
                      <a:moveTo>
                        <a:pt x="485" y="0"/>
                      </a:moveTo>
                      <a:cubicBezTo>
                        <a:pt x="206" y="0"/>
                        <a:pt x="1" y="206"/>
                        <a:pt x="1" y="472"/>
                      </a:cubicBezTo>
                      <a:cubicBezTo>
                        <a:pt x="1" y="738"/>
                        <a:pt x="206" y="956"/>
                        <a:pt x="485" y="956"/>
                      </a:cubicBezTo>
                      <a:cubicBezTo>
                        <a:pt x="751" y="956"/>
                        <a:pt x="956" y="738"/>
                        <a:pt x="956" y="472"/>
                      </a:cubicBezTo>
                      <a:cubicBezTo>
                        <a:pt x="956" y="206"/>
                        <a:pt x="751" y="0"/>
                        <a:pt x="48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48" name="Google Shape;8746;p74">
                <a:extLst>
                  <a:ext uri="{FF2B5EF4-FFF2-40B4-BE49-F238E27FC236}">
                    <a16:creationId xmlns:a16="http://schemas.microsoft.com/office/drawing/2014/main" id="{32506089-F0CF-72EB-601A-52F0CCA48E90}"/>
                  </a:ext>
                </a:extLst>
              </p:cNvPr>
              <p:cNvGrpSpPr/>
              <p:nvPr/>
            </p:nvGrpSpPr>
            <p:grpSpPr>
              <a:xfrm>
                <a:off x="5476254" y="3473949"/>
                <a:ext cx="26835" cy="26930"/>
                <a:chOff x="5476254" y="3473949"/>
                <a:chExt cx="26835" cy="26930"/>
              </a:xfrm>
            </p:grpSpPr>
            <p:sp>
              <p:nvSpPr>
                <p:cNvPr id="458" name="Google Shape;8747;p74">
                  <a:extLst>
                    <a:ext uri="{FF2B5EF4-FFF2-40B4-BE49-F238E27FC236}">
                      <a16:creationId xmlns:a16="http://schemas.microsoft.com/office/drawing/2014/main" id="{3B1E85D7-317B-1BA7-8EEE-EC40F606ACAC}"/>
                    </a:ext>
                  </a:extLst>
                </p:cNvPr>
                <p:cNvSpPr/>
                <p:nvPr/>
              </p:nvSpPr>
              <p:spPr>
                <a:xfrm>
                  <a:off x="5476254" y="3473949"/>
                  <a:ext cx="26835" cy="269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12" h="3424" extrusionOk="0">
                      <a:moveTo>
                        <a:pt x="1706" y="1"/>
                      </a:moveTo>
                      <a:cubicBezTo>
                        <a:pt x="762" y="1"/>
                        <a:pt x="0" y="775"/>
                        <a:pt x="0" y="1718"/>
                      </a:cubicBezTo>
                      <a:cubicBezTo>
                        <a:pt x="0" y="2662"/>
                        <a:pt x="762" y="3424"/>
                        <a:pt x="1706" y="3424"/>
                      </a:cubicBezTo>
                      <a:cubicBezTo>
                        <a:pt x="2649" y="3424"/>
                        <a:pt x="3411" y="2662"/>
                        <a:pt x="3411" y="1718"/>
                      </a:cubicBezTo>
                      <a:cubicBezTo>
                        <a:pt x="3411" y="775"/>
                        <a:pt x="2649" y="1"/>
                        <a:pt x="170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9" name="Google Shape;8748;p74">
                  <a:extLst>
                    <a:ext uri="{FF2B5EF4-FFF2-40B4-BE49-F238E27FC236}">
                      <a16:creationId xmlns:a16="http://schemas.microsoft.com/office/drawing/2014/main" id="{D0286719-D9A7-0A5D-AC13-CB9BE5E55CC6}"/>
                    </a:ext>
                  </a:extLst>
                </p:cNvPr>
                <p:cNvSpPr/>
                <p:nvPr/>
              </p:nvSpPr>
              <p:spPr>
                <a:xfrm>
                  <a:off x="5485857" y="3483655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5" y="0"/>
                      </a:moveTo>
                      <a:cubicBezTo>
                        <a:pt x="219" y="0"/>
                        <a:pt x="1" y="218"/>
                        <a:pt x="1" y="484"/>
                      </a:cubicBezTo>
                      <a:cubicBezTo>
                        <a:pt x="1" y="750"/>
                        <a:pt x="219" y="968"/>
                        <a:pt x="485" y="968"/>
                      </a:cubicBezTo>
                      <a:cubicBezTo>
                        <a:pt x="751" y="968"/>
                        <a:pt x="969" y="750"/>
                        <a:pt x="969" y="484"/>
                      </a:cubicBezTo>
                      <a:cubicBezTo>
                        <a:pt x="969" y="218"/>
                        <a:pt x="751" y="0"/>
                        <a:pt x="48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49" name="Google Shape;8749;p74">
                <a:extLst>
                  <a:ext uri="{FF2B5EF4-FFF2-40B4-BE49-F238E27FC236}">
                    <a16:creationId xmlns:a16="http://schemas.microsoft.com/office/drawing/2014/main" id="{D112EDA7-472C-CD23-FC68-1766A93DBDE5}"/>
                  </a:ext>
                </a:extLst>
              </p:cNvPr>
              <p:cNvGrpSpPr/>
              <p:nvPr/>
            </p:nvGrpSpPr>
            <p:grpSpPr>
              <a:xfrm>
                <a:off x="5564547" y="3481594"/>
                <a:ext cx="31397" cy="26898"/>
                <a:chOff x="5564547" y="3481594"/>
                <a:chExt cx="31397" cy="26898"/>
              </a:xfrm>
            </p:grpSpPr>
            <p:sp>
              <p:nvSpPr>
                <p:cNvPr id="456" name="Google Shape;8750;p74">
                  <a:extLst>
                    <a:ext uri="{FF2B5EF4-FFF2-40B4-BE49-F238E27FC236}">
                      <a16:creationId xmlns:a16="http://schemas.microsoft.com/office/drawing/2014/main" id="{6FDD83A1-05CA-2845-40B2-FA7A2F9F0CAD}"/>
                    </a:ext>
                  </a:extLst>
                </p:cNvPr>
                <p:cNvSpPr/>
                <p:nvPr/>
              </p:nvSpPr>
              <p:spPr>
                <a:xfrm>
                  <a:off x="5564547" y="3481594"/>
                  <a:ext cx="31397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2" h="3420" extrusionOk="0">
                      <a:moveTo>
                        <a:pt x="2272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0" y="1581"/>
                        <a:pt x="762" y="3420"/>
                        <a:pt x="2286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0" y="0"/>
                        <a:pt x="227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7" name="Google Shape;8751;p74">
                  <a:extLst>
                    <a:ext uri="{FF2B5EF4-FFF2-40B4-BE49-F238E27FC236}">
                      <a16:creationId xmlns:a16="http://schemas.microsoft.com/office/drawing/2014/main" id="{B8A5450B-7454-B16F-47E9-2B773BDA5962}"/>
                    </a:ext>
                  </a:extLst>
                </p:cNvPr>
                <p:cNvSpPr/>
                <p:nvPr/>
              </p:nvSpPr>
              <p:spPr>
                <a:xfrm>
                  <a:off x="5578719" y="3491268"/>
                  <a:ext cx="7621" cy="76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8" extrusionOk="0">
                      <a:moveTo>
                        <a:pt x="484" y="0"/>
                      </a:moveTo>
                      <a:cubicBezTo>
                        <a:pt x="218" y="0"/>
                        <a:pt x="0" y="218"/>
                        <a:pt x="0" y="484"/>
                      </a:cubicBezTo>
                      <a:cubicBezTo>
                        <a:pt x="0" y="750"/>
                        <a:pt x="218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50" name="Google Shape;8752;p74">
                <a:extLst>
                  <a:ext uri="{FF2B5EF4-FFF2-40B4-BE49-F238E27FC236}">
                    <a16:creationId xmlns:a16="http://schemas.microsoft.com/office/drawing/2014/main" id="{5F6DFFD5-7D81-DC5C-449D-DE7B3E69E85A}"/>
                  </a:ext>
                </a:extLst>
              </p:cNvPr>
              <p:cNvGrpSpPr/>
              <p:nvPr/>
            </p:nvGrpSpPr>
            <p:grpSpPr>
              <a:xfrm>
                <a:off x="5534101" y="3470174"/>
                <a:ext cx="31397" cy="26906"/>
                <a:chOff x="5534101" y="3470174"/>
                <a:chExt cx="31397" cy="26906"/>
              </a:xfrm>
            </p:grpSpPr>
            <p:sp>
              <p:nvSpPr>
                <p:cNvPr id="454" name="Google Shape;8753;p74">
                  <a:extLst>
                    <a:ext uri="{FF2B5EF4-FFF2-40B4-BE49-F238E27FC236}">
                      <a16:creationId xmlns:a16="http://schemas.microsoft.com/office/drawing/2014/main" id="{7336A67E-2EE5-15DB-A754-0B27446557DB}"/>
                    </a:ext>
                  </a:extLst>
                </p:cNvPr>
                <p:cNvSpPr/>
                <p:nvPr/>
              </p:nvSpPr>
              <p:spPr>
                <a:xfrm>
                  <a:off x="5534101" y="3470174"/>
                  <a:ext cx="31397" cy="26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2" h="3421" extrusionOk="0">
                      <a:moveTo>
                        <a:pt x="2272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1"/>
                        <a:pt x="762" y="3420"/>
                        <a:pt x="2286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0" y="1"/>
                        <a:pt x="227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5" name="Google Shape;8754;p74">
                  <a:extLst>
                    <a:ext uri="{FF2B5EF4-FFF2-40B4-BE49-F238E27FC236}">
                      <a16:creationId xmlns:a16="http://schemas.microsoft.com/office/drawing/2014/main" id="{BF1E76B6-44F9-E4A6-992D-1AA425B3BB07}"/>
                    </a:ext>
                  </a:extLst>
                </p:cNvPr>
                <p:cNvSpPr/>
                <p:nvPr/>
              </p:nvSpPr>
              <p:spPr>
                <a:xfrm>
                  <a:off x="5546945" y="3479848"/>
                  <a:ext cx="8950" cy="75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64" extrusionOk="0">
                      <a:moveTo>
                        <a:pt x="653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4" y="921"/>
                        <a:pt x="526" y="964"/>
                        <a:pt x="646" y="964"/>
                      </a:cubicBezTo>
                      <a:cubicBezTo>
                        <a:pt x="898" y="964"/>
                        <a:pt x="1137" y="771"/>
                        <a:pt x="1137" y="484"/>
                      </a:cubicBezTo>
                      <a:cubicBezTo>
                        <a:pt x="1137" y="218"/>
                        <a:pt x="919" y="1"/>
                        <a:pt x="65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51" name="Google Shape;8755;p74">
                <a:extLst>
                  <a:ext uri="{FF2B5EF4-FFF2-40B4-BE49-F238E27FC236}">
                    <a16:creationId xmlns:a16="http://schemas.microsoft.com/office/drawing/2014/main" id="{591043C4-A4EE-6847-A852-C6742C840E81}"/>
                  </a:ext>
                </a:extLst>
              </p:cNvPr>
              <p:cNvGrpSpPr/>
              <p:nvPr/>
            </p:nvGrpSpPr>
            <p:grpSpPr>
              <a:xfrm>
                <a:off x="5610879" y="3314486"/>
                <a:ext cx="31499" cy="26938"/>
                <a:chOff x="5610879" y="3314486"/>
                <a:chExt cx="31499" cy="26938"/>
              </a:xfrm>
            </p:grpSpPr>
            <p:sp>
              <p:nvSpPr>
                <p:cNvPr id="452" name="Google Shape;8756;p74">
                  <a:extLst>
                    <a:ext uri="{FF2B5EF4-FFF2-40B4-BE49-F238E27FC236}">
                      <a16:creationId xmlns:a16="http://schemas.microsoft.com/office/drawing/2014/main" id="{42973232-F371-F333-7326-6B8419E57608}"/>
                    </a:ext>
                  </a:extLst>
                </p:cNvPr>
                <p:cNvSpPr/>
                <p:nvPr/>
              </p:nvSpPr>
              <p:spPr>
                <a:xfrm>
                  <a:off x="5610879" y="3314486"/>
                  <a:ext cx="31499" cy="269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5" extrusionOk="0">
                      <a:moveTo>
                        <a:pt x="2285" y="0"/>
                      </a:moveTo>
                      <a:cubicBezTo>
                        <a:pt x="1865" y="0"/>
                        <a:pt x="1437" y="157"/>
                        <a:pt x="1089" y="509"/>
                      </a:cubicBezTo>
                      <a:cubicBezTo>
                        <a:pt x="0" y="1586"/>
                        <a:pt x="774" y="3425"/>
                        <a:pt x="2299" y="3425"/>
                      </a:cubicBezTo>
                      <a:cubicBezTo>
                        <a:pt x="3242" y="3425"/>
                        <a:pt x="4004" y="2663"/>
                        <a:pt x="4004" y="1719"/>
                      </a:cubicBezTo>
                      <a:cubicBezTo>
                        <a:pt x="4004" y="688"/>
                        <a:pt x="3163" y="0"/>
                        <a:pt x="228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3" name="Google Shape;8757;p74">
                  <a:extLst>
                    <a:ext uri="{FF2B5EF4-FFF2-40B4-BE49-F238E27FC236}">
                      <a16:creationId xmlns:a16="http://schemas.microsoft.com/office/drawing/2014/main" id="{AAFFE2CD-A003-6A5B-00DA-644333354461}"/>
                    </a:ext>
                  </a:extLst>
                </p:cNvPr>
                <p:cNvSpPr/>
                <p:nvPr/>
              </p:nvSpPr>
              <p:spPr>
                <a:xfrm>
                  <a:off x="5623817" y="3324192"/>
                  <a:ext cx="8950" cy="75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65" extrusionOk="0">
                      <a:moveTo>
                        <a:pt x="675" y="1"/>
                      </a:moveTo>
                      <a:cubicBezTo>
                        <a:pt x="668" y="1"/>
                        <a:pt x="661" y="1"/>
                        <a:pt x="654" y="1"/>
                      </a:cubicBezTo>
                      <a:cubicBezTo>
                        <a:pt x="218" y="1"/>
                        <a:pt x="0" y="509"/>
                        <a:pt x="303" y="824"/>
                      </a:cubicBezTo>
                      <a:cubicBezTo>
                        <a:pt x="404" y="921"/>
                        <a:pt x="525" y="965"/>
                        <a:pt x="644" y="965"/>
                      </a:cubicBezTo>
                      <a:cubicBezTo>
                        <a:pt x="893" y="965"/>
                        <a:pt x="1129" y="772"/>
                        <a:pt x="1137" y="485"/>
                      </a:cubicBezTo>
                      <a:cubicBezTo>
                        <a:pt x="1137" y="214"/>
                        <a:pt x="931" y="1"/>
                        <a:pt x="67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52" name="Google Shape;8758;p74">
                <a:extLst>
                  <a:ext uri="{FF2B5EF4-FFF2-40B4-BE49-F238E27FC236}">
                    <a16:creationId xmlns:a16="http://schemas.microsoft.com/office/drawing/2014/main" id="{C18C77EE-FF43-6561-3697-5802C88F2BF0}"/>
                  </a:ext>
                </a:extLst>
              </p:cNvPr>
              <p:cNvGrpSpPr/>
              <p:nvPr/>
            </p:nvGrpSpPr>
            <p:grpSpPr>
              <a:xfrm>
                <a:off x="4834525" y="3501382"/>
                <a:ext cx="31499" cy="26898"/>
                <a:chOff x="4834525" y="3501382"/>
                <a:chExt cx="31499" cy="26898"/>
              </a:xfrm>
            </p:grpSpPr>
            <p:sp>
              <p:nvSpPr>
                <p:cNvPr id="450" name="Google Shape;8759;p74">
                  <a:extLst>
                    <a:ext uri="{FF2B5EF4-FFF2-40B4-BE49-F238E27FC236}">
                      <a16:creationId xmlns:a16="http://schemas.microsoft.com/office/drawing/2014/main" id="{A5B65296-B484-DE1F-A708-C3B62866EE93}"/>
                    </a:ext>
                  </a:extLst>
                </p:cNvPr>
                <p:cNvSpPr/>
                <p:nvPr/>
              </p:nvSpPr>
              <p:spPr>
                <a:xfrm>
                  <a:off x="4834525" y="3501382"/>
                  <a:ext cx="31499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0" extrusionOk="0">
                      <a:moveTo>
                        <a:pt x="2285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5" y="3420"/>
                        <a:pt x="2299" y="3420"/>
                      </a:cubicBezTo>
                      <a:cubicBezTo>
                        <a:pt x="3242" y="3420"/>
                        <a:pt x="4004" y="2658"/>
                        <a:pt x="4004" y="1714"/>
                      </a:cubicBezTo>
                      <a:cubicBezTo>
                        <a:pt x="4004" y="683"/>
                        <a:pt x="3163" y="0"/>
                        <a:pt x="228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1" name="Google Shape;8760;p74">
                  <a:extLst>
                    <a:ext uri="{FF2B5EF4-FFF2-40B4-BE49-F238E27FC236}">
                      <a16:creationId xmlns:a16="http://schemas.microsoft.com/office/drawing/2014/main" id="{DB3A9F73-3934-26CF-15D4-878652DEA4FD}"/>
                    </a:ext>
                  </a:extLst>
                </p:cNvPr>
                <p:cNvSpPr/>
                <p:nvPr/>
              </p:nvSpPr>
              <p:spPr>
                <a:xfrm>
                  <a:off x="4847463" y="3511056"/>
                  <a:ext cx="8950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67" extrusionOk="0">
                      <a:moveTo>
                        <a:pt x="654" y="0"/>
                      </a:moveTo>
                      <a:cubicBezTo>
                        <a:pt x="218" y="0"/>
                        <a:pt x="1" y="520"/>
                        <a:pt x="303" y="823"/>
                      </a:cubicBezTo>
                      <a:cubicBezTo>
                        <a:pt x="402" y="922"/>
                        <a:pt x="524" y="966"/>
                        <a:pt x="644" y="966"/>
                      </a:cubicBezTo>
                      <a:cubicBezTo>
                        <a:pt x="891" y="966"/>
                        <a:pt x="1130" y="777"/>
                        <a:pt x="1138" y="484"/>
                      </a:cubicBezTo>
                      <a:cubicBezTo>
                        <a:pt x="1138" y="218"/>
                        <a:pt x="920" y="0"/>
                        <a:pt x="65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53" name="Google Shape;8761;p74">
                <a:extLst>
                  <a:ext uri="{FF2B5EF4-FFF2-40B4-BE49-F238E27FC236}">
                    <a16:creationId xmlns:a16="http://schemas.microsoft.com/office/drawing/2014/main" id="{0C2F5933-93B4-9368-3C75-324F573C4947}"/>
                  </a:ext>
                </a:extLst>
              </p:cNvPr>
              <p:cNvGrpSpPr/>
              <p:nvPr/>
            </p:nvGrpSpPr>
            <p:grpSpPr>
              <a:xfrm>
                <a:off x="4898460" y="3580158"/>
                <a:ext cx="31405" cy="26898"/>
                <a:chOff x="4898460" y="3580158"/>
                <a:chExt cx="31405" cy="26898"/>
              </a:xfrm>
            </p:grpSpPr>
            <p:sp>
              <p:nvSpPr>
                <p:cNvPr id="448" name="Google Shape;8762;p74">
                  <a:extLst>
                    <a:ext uri="{FF2B5EF4-FFF2-40B4-BE49-F238E27FC236}">
                      <a16:creationId xmlns:a16="http://schemas.microsoft.com/office/drawing/2014/main" id="{568DF9ED-240A-C94C-CDDB-EB6ADE7032A7}"/>
                    </a:ext>
                  </a:extLst>
                </p:cNvPr>
                <p:cNvSpPr/>
                <p:nvPr/>
              </p:nvSpPr>
              <p:spPr>
                <a:xfrm>
                  <a:off x="4898460" y="3580158"/>
                  <a:ext cx="31405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0" extrusionOk="0">
                      <a:moveTo>
                        <a:pt x="2273" y="1"/>
                      </a:moveTo>
                      <a:cubicBezTo>
                        <a:pt x="1853" y="1"/>
                        <a:pt x="1425" y="156"/>
                        <a:pt x="1077" y="505"/>
                      </a:cubicBezTo>
                      <a:cubicBezTo>
                        <a:pt x="0" y="1581"/>
                        <a:pt x="763" y="3420"/>
                        <a:pt x="2287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9" name="Google Shape;8763;p74">
                  <a:extLst>
                    <a:ext uri="{FF2B5EF4-FFF2-40B4-BE49-F238E27FC236}">
                      <a16:creationId xmlns:a16="http://schemas.microsoft.com/office/drawing/2014/main" id="{BD888AC3-2673-B6CF-1005-47AEA1378F05}"/>
                    </a:ext>
                  </a:extLst>
                </p:cNvPr>
                <p:cNvSpPr/>
                <p:nvPr/>
              </p:nvSpPr>
              <p:spPr>
                <a:xfrm>
                  <a:off x="4911303" y="3589832"/>
                  <a:ext cx="8950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67" extrusionOk="0">
                      <a:moveTo>
                        <a:pt x="654" y="0"/>
                      </a:moveTo>
                      <a:cubicBezTo>
                        <a:pt x="218" y="0"/>
                        <a:pt x="1" y="521"/>
                        <a:pt x="303" y="823"/>
                      </a:cubicBezTo>
                      <a:cubicBezTo>
                        <a:pt x="402" y="922"/>
                        <a:pt x="524" y="966"/>
                        <a:pt x="644" y="966"/>
                      </a:cubicBezTo>
                      <a:cubicBezTo>
                        <a:pt x="891" y="966"/>
                        <a:pt x="1130" y="777"/>
                        <a:pt x="1138" y="484"/>
                      </a:cubicBezTo>
                      <a:cubicBezTo>
                        <a:pt x="1138" y="218"/>
                        <a:pt x="920" y="0"/>
                        <a:pt x="65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54" name="Google Shape;8764;p74">
                <a:extLst>
                  <a:ext uri="{FF2B5EF4-FFF2-40B4-BE49-F238E27FC236}">
                    <a16:creationId xmlns:a16="http://schemas.microsoft.com/office/drawing/2014/main" id="{5763EF83-F268-5234-48AD-4A13044ED923}"/>
                  </a:ext>
                </a:extLst>
              </p:cNvPr>
              <p:cNvGrpSpPr/>
              <p:nvPr/>
            </p:nvGrpSpPr>
            <p:grpSpPr>
              <a:xfrm>
                <a:off x="4882667" y="3608032"/>
                <a:ext cx="31499" cy="27001"/>
                <a:chOff x="4882667" y="3608032"/>
                <a:chExt cx="31499" cy="27001"/>
              </a:xfrm>
            </p:grpSpPr>
            <p:sp>
              <p:nvSpPr>
                <p:cNvPr id="446" name="Google Shape;8765;p74">
                  <a:extLst>
                    <a:ext uri="{FF2B5EF4-FFF2-40B4-BE49-F238E27FC236}">
                      <a16:creationId xmlns:a16="http://schemas.microsoft.com/office/drawing/2014/main" id="{91DF90E8-35D9-5C6C-2992-884C71DD2A4A}"/>
                    </a:ext>
                  </a:extLst>
                </p:cNvPr>
                <p:cNvSpPr/>
                <p:nvPr/>
              </p:nvSpPr>
              <p:spPr>
                <a:xfrm>
                  <a:off x="4882667" y="3608032"/>
                  <a:ext cx="31499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3" extrusionOk="0">
                      <a:moveTo>
                        <a:pt x="2276" y="1"/>
                      </a:moveTo>
                      <a:cubicBezTo>
                        <a:pt x="1854" y="1"/>
                        <a:pt x="1425" y="157"/>
                        <a:pt x="1077" y="505"/>
                      </a:cubicBezTo>
                      <a:cubicBezTo>
                        <a:pt x="0" y="1582"/>
                        <a:pt x="763" y="3432"/>
                        <a:pt x="2287" y="3432"/>
                      </a:cubicBezTo>
                      <a:cubicBezTo>
                        <a:pt x="3230" y="3420"/>
                        <a:pt x="4004" y="2658"/>
                        <a:pt x="4004" y="1715"/>
                      </a:cubicBezTo>
                      <a:cubicBezTo>
                        <a:pt x="4004" y="683"/>
                        <a:pt x="3157" y="1"/>
                        <a:pt x="227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7" name="Google Shape;8766;p74">
                  <a:extLst>
                    <a:ext uri="{FF2B5EF4-FFF2-40B4-BE49-F238E27FC236}">
                      <a16:creationId xmlns:a16="http://schemas.microsoft.com/office/drawing/2014/main" id="{6D33978D-75FF-6948-5EFC-4D2727B1F01D}"/>
                    </a:ext>
                  </a:extLst>
                </p:cNvPr>
                <p:cNvSpPr/>
                <p:nvPr/>
              </p:nvSpPr>
              <p:spPr>
                <a:xfrm>
                  <a:off x="4895605" y="3617706"/>
                  <a:ext cx="8950" cy="76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73" extrusionOk="0">
                      <a:moveTo>
                        <a:pt x="642" y="1"/>
                      </a:moveTo>
                      <a:cubicBezTo>
                        <a:pt x="218" y="1"/>
                        <a:pt x="1" y="521"/>
                        <a:pt x="303" y="823"/>
                      </a:cubicBezTo>
                      <a:cubicBezTo>
                        <a:pt x="402" y="926"/>
                        <a:pt x="524" y="972"/>
                        <a:pt x="644" y="972"/>
                      </a:cubicBezTo>
                      <a:cubicBezTo>
                        <a:pt x="891" y="972"/>
                        <a:pt x="1130" y="778"/>
                        <a:pt x="1138" y="485"/>
                      </a:cubicBezTo>
                      <a:cubicBezTo>
                        <a:pt x="1138" y="218"/>
                        <a:pt x="920" y="1"/>
                        <a:pt x="64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55" name="Google Shape;8767;p74">
                <a:extLst>
                  <a:ext uri="{FF2B5EF4-FFF2-40B4-BE49-F238E27FC236}">
                    <a16:creationId xmlns:a16="http://schemas.microsoft.com/office/drawing/2014/main" id="{1BF5CDB4-FF1F-E091-A3B1-B8C249D9FF4D}"/>
                  </a:ext>
                </a:extLst>
              </p:cNvPr>
              <p:cNvGrpSpPr/>
              <p:nvPr/>
            </p:nvGrpSpPr>
            <p:grpSpPr>
              <a:xfrm>
                <a:off x="4843373" y="3631407"/>
                <a:ext cx="16273" cy="16186"/>
                <a:chOff x="4843373" y="3631407"/>
                <a:chExt cx="16273" cy="16186"/>
              </a:xfrm>
            </p:grpSpPr>
            <p:sp>
              <p:nvSpPr>
                <p:cNvPr id="444" name="Google Shape;8768;p74">
                  <a:extLst>
                    <a:ext uri="{FF2B5EF4-FFF2-40B4-BE49-F238E27FC236}">
                      <a16:creationId xmlns:a16="http://schemas.microsoft.com/office/drawing/2014/main" id="{8683C390-29DF-C971-B024-8387B24A1353}"/>
                    </a:ext>
                  </a:extLst>
                </p:cNvPr>
                <p:cNvSpPr/>
                <p:nvPr/>
              </p:nvSpPr>
              <p:spPr>
                <a:xfrm>
                  <a:off x="4843373" y="3631407"/>
                  <a:ext cx="16273" cy="161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69" h="2058" extrusionOk="0">
                      <a:moveTo>
                        <a:pt x="1029" y="1"/>
                      </a:moveTo>
                      <a:cubicBezTo>
                        <a:pt x="460" y="1"/>
                        <a:pt x="0" y="460"/>
                        <a:pt x="0" y="1029"/>
                      </a:cubicBezTo>
                      <a:cubicBezTo>
                        <a:pt x="0" y="1597"/>
                        <a:pt x="460" y="2057"/>
                        <a:pt x="1029" y="2057"/>
                      </a:cubicBezTo>
                      <a:cubicBezTo>
                        <a:pt x="1609" y="2057"/>
                        <a:pt x="2069" y="1597"/>
                        <a:pt x="2069" y="1029"/>
                      </a:cubicBezTo>
                      <a:cubicBezTo>
                        <a:pt x="2069" y="460"/>
                        <a:pt x="1609" y="1"/>
                        <a:pt x="1029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5" name="Google Shape;8769;p74">
                  <a:extLst>
                    <a:ext uri="{FF2B5EF4-FFF2-40B4-BE49-F238E27FC236}">
                      <a16:creationId xmlns:a16="http://schemas.microsoft.com/office/drawing/2014/main" id="{B504224B-20D9-F5D7-05B0-D6A2811BC4AF}"/>
                    </a:ext>
                  </a:extLst>
                </p:cNvPr>
                <p:cNvSpPr/>
                <p:nvPr/>
              </p:nvSpPr>
              <p:spPr>
                <a:xfrm>
                  <a:off x="4849178" y="3637211"/>
                  <a:ext cx="4672" cy="45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4" h="582" extrusionOk="0">
                      <a:moveTo>
                        <a:pt x="291" y="1"/>
                      </a:moveTo>
                      <a:cubicBezTo>
                        <a:pt x="133" y="1"/>
                        <a:pt x="0" y="134"/>
                        <a:pt x="0" y="291"/>
                      </a:cubicBezTo>
                      <a:cubicBezTo>
                        <a:pt x="0" y="460"/>
                        <a:pt x="133" y="581"/>
                        <a:pt x="291" y="581"/>
                      </a:cubicBezTo>
                      <a:cubicBezTo>
                        <a:pt x="460" y="581"/>
                        <a:pt x="593" y="460"/>
                        <a:pt x="593" y="291"/>
                      </a:cubicBezTo>
                      <a:cubicBezTo>
                        <a:pt x="593" y="134"/>
                        <a:pt x="460" y="1"/>
                        <a:pt x="29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56" name="Google Shape;8770;p74">
                <a:extLst>
                  <a:ext uri="{FF2B5EF4-FFF2-40B4-BE49-F238E27FC236}">
                    <a16:creationId xmlns:a16="http://schemas.microsoft.com/office/drawing/2014/main" id="{AD5F033B-AE20-2883-2AB5-83993CEEB1E4}"/>
                  </a:ext>
                </a:extLst>
              </p:cNvPr>
              <p:cNvGrpSpPr/>
              <p:nvPr/>
            </p:nvGrpSpPr>
            <p:grpSpPr>
              <a:xfrm>
                <a:off x="4727773" y="3591578"/>
                <a:ext cx="31499" cy="26898"/>
                <a:chOff x="4727773" y="3591578"/>
                <a:chExt cx="31499" cy="26898"/>
              </a:xfrm>
            </p:grpSpPr>
            <p:sp>
              <p:nvSpPr>
                <p:cNvPr id="442" name="Google Shape;8771;p74">
                  <a:extLst>
                    <a:ext uri="{FF2B5EF4-FFF2-40B4-BE49-F238E27FC236}">
                      <a16:creationId xmlns:a16="http://schemas.microsoft.com/office/drawing/2014/main" id="{95660623-DB27-7ABF-936F-0A85A0AB692B}"/>
                    </a:ext>
                  </a:extLst>
                </p:cNvPr>
                <p:cNvSpPr/>
                <p:nvPr/>
              </p:nvSpPr>
              <p:spPr>
                <a:xfrm>
                  <a:off x="4727773" y="3591578"/>
                  <a:ext cx="31499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0" extrusionOk="0">
                      <a:moveTo>
                        <a:pt x="2276" y="0"/>
                      </a:moveTo>
                      <a:cubicBezTo>
                        <a:pt x="1855" y="0"/>
                        <a:pt x="1426" y="156"/>
                        <a:pt x="1077" y="504"/>
                      </a:cubicBezTo>
                      <a:cubicBezTo>
                        <a:pt x="1" y="1581"/>
                        <a:pt x="763" y="3419"/>
                        <a:pt x="2287" y="3419"/>
                      </a:cubicBezTo>
                      <a:cubicBezTo>
                        <a:pt x="3231" y="3419"/>
                        <a:pt x="3993" y="2657"/>
                        <a:pt x="4005" y="1714"/>
                      </a:cubicBezTo>
                      <a:cubicBezTo>
                        <a:pt x="4005" y="683"/>
                        <a:pt x="3158" y="0"/>
                        <a:pt x="2276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3" name="Google Shape;8772;p74">
                  <a:extLst>
                    <a:ext uri="{FF2B5EF4-FFF2-40B4-BE49-F238E27FC236}">
                      <a16:creationId xmlns:a16="http://schemas.microsoft.com/office/drawing/2014/main" id="{A34AAD7B-B95C-E161-79C8-693660C4D175}"/>
                    </a:ext>
                  </a:extLst>
                </p:cNvPr>
                <p:cNvSpPr/>
                <p:nvPr/>
              </p:nvSpPr>
              <p:spPr>
                <a:xfrm>
                  <a:off x="4740719" y="3601244"/>
                  <a:ext cx="8856" cy="75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5" extrusionOk="0">
                      <a:moveTo>
                        <a:pt x="641" y="1"/>
                      </a:moveTo>
                      <a:cubicBezTo>
                        <a:pt x="206" y="1"/>
                        <a:pt x="0" y="521"/>
                        <a:pt x="302" y="824"/>
                      </a:cubicBezTo>
                      <a:cubicBezTo>
                        <a:pt x="400" y="921"/>
                        <a:pt x="520" y="964"/>
                        <a:pt x="638" y="964"/>
                      </a:cubicBezTo>
                      <a:cubicBezTo>
                        <a:pt x="886" y="964"/>
                        <a:pt x="1125" y="772"/>
                        <a:pt x="1125" y="485"/>
                      </a:cubicBezTo>
                      <a:cubicBezTo>
                        <a:pt x="1125" y="219"/>
                        <a:pt x="907" y="1"/>
                        <a:pt x="64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57" name="Google Shape;8773;p74">
                <a:extLst>
                  <a:ext uri="{FF2B5EF4-FFF2-40B4-BE49-F238E27FC236}">
                    <a16:creationId xmlns:a16="http://schemas.microsoft.com/office/drawing/2014/main" id="{72CA81F7-0758-94C4-9BDA-62FEE1F3EFCE}"/>
                  </a:ext>
                </a:extLst>
              </p:cNvPr>
              <p:cNvSpPr/>
              <p:nvPr/>
            </p:nvSpPr>
            <p:spPr>
              <a:xfrm>
                <a:off x="4652041" y="3622590"/>
                <a:ext cx="31405" cy="26906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421" extrusionOk="0">
                    <a:moveTo>
                      <a:pt x="2273" y="1"/>
                    </a:moveTo>
                    <a:cubicBezTo>
                      <a:pt x="1853" y="1"/>
                      <a:pt x="1426" y="157"/>
                      <a:pt x="1077" y="505"/>
                    </a:cubicBezTo>
                    <a:cubicBezTo>
                      <a:pt x="1" y="1581"/>
                      <a:pt x="763" y="3420"/>
                      <a:pt x="2287" y="3420"/>
                    </a:cubicBezTo>
                    <a:cubicBezTo>
                      <a:pt x="3231" y="3420"/>
                      <a:pt x="3993" y="2658"/>
                      <a:pt x="3993" y="1714"/>
                    </a:cubicBezTo>
                    <a:cubicBezTo>
                      <a:pt x="3993" y="683"/>
                      <a:pt x="3151" y="1"/>
                      <a:pt x="2273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" name="Google Shape;8774;p74">
                <a:extLst>
                  <a:ext uri="{FF2B5EF4-FFF2-40B4-BE49-F238E27FC236}">
                    <a16:creationId xmlns:a16="http://schemas.microsoft.com/office/drawing/2014/main" id="{765121EE-6FF7-F394-AFC9-73F4287518D9}"/>
                  </a:ext>
                </a:extLst>
              </p:cNvPr>
              <p:cNvSpPr/>
              <p:nvPr/>
            </p:nvSpPr>
            <p:spPr>
              <a:xfrm>
                <a:off x="4666222" y="3632264"/>
                <a:ext cx="7613" cy="7621"/>
              </a:xfrm>
              <a:custGeom>
                <a:avLst/>
                <a:gdLst/>
                <a:ahLst/>
                <a:cxnLst/>
                <a:rect l="l" t="t" r="r" b="b"/>
                <a:pathLst>
                  <a:path w="968" h="969" extrusionOk="0">
                    <a:moveTo>
                      <a:pt x="484" y="1"/>
                    </a:moveTo>
                    <a:cubicBezTo>
                      <a:pt x="218" y="1"/>
                      <a:pt x="0" y="218"/>
                      <a:pt x="0" y="484"/>
                    </a:cubicBezTo>
                    <a:cubicBezTo>
                      <a:pt x="0" y="751"/>
                      <a:pt x="218" y="968"/>
                      <a:pt x="484" y="968"/>
                    </a:cubicBezTo>
                    <a:cubicBezTo>
                      <a:pt x="750" y="968"/>
                      <a:pt x="968" y="751"/>
                      <a:pt x="968" y="484"/>
                    </a:cubicBezTo>
                    <a:cubicBezTo>
                      <a:pt x="968" y="218"/>
                      <a:pt x="750" y="1"/>
                      <a:pt x="484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59" name="Google Shape;8775;p74">
                <a:extLst>
                  <a:ext uri="{FF2B5EF4-FFF2-40B4-BE49-F238E27FC236}">
                    <a16:creationId xmlns:a16="http://schemas.microsoft.com/office/drawing/2014/main" id="{81566945-03AA-F783-E40F-2A39F5AF0796}"/>
                  </a:ext>
                </a:extLst>
              </p:cNvPr>
              <p:cNvGrpSpPr/>
              <p:nvPr/>
            </p:nvGrpSpPr>
            <p:grpSpPr>
              <a:xfrm>
                <a:off x="4609421" y="3577398"/>
                <a:ext cx="31499" cy="27001"/>
                <a:chOff x="4609421" y="3577398"/>
                <a:chExt cx="31499" cy="27001"/>
              </a:xfrm>
            </p:grpSpPr>
            <p:sp>
              <p:nvSpPr>
                <p:cNvPr id="440" name="Google Shape;8776;p74">
                  <a:extLst>
                    <a:ext uri="{FF2B5EF4-FFF2-40B4-BE49-F238E27FC236}">
                      <a16:creationId xmlns:a16="http://schemas.microsoft.com/office/drawing/2014/main" id="{04B57D53-5BB3-3FC8-A7E0-05A183B904D9}"/>
                    </a:ext>
                  </a:extLst>
                </p:cNvPr>
                <p:cNvSpPr/>
                <p:nvPr/>
              </p:nvSpPr>
              <p:spPr>
                <a:xfrm>
                  <a:off x="4609421" y="3577398"/>
                  <a:ext cx="31499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3" extrusionOk="0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1"/>
                        <a:pt x="763" y="3432"/>
                        <a:pt x="2287" y="3432"/>
                      </a:cubicBezTo>
                      <a:cubicBezTo>
                        <a:pt x="3230" y="3432"/>
                        <a:pt x="3992" y="2658"/>
                        <a:pt x="4005" y="1714"/>
                      </a:cubicBezTo>
                      <a:cubicBezTo>
                        <a:pt x="3996" y="683"/>
                        <a:pt x="3152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1" name="Google Shape;8777;p74">
                  <a:extLst>
                    <a:ext uri="{FF2B5EF4-FFF2-40B4-BE49-F238E27FC236}">
                      <a16:creationId xmlns:a16="http://schemas.microsoft.com/office/drawing/2014/main" id="{AF32FF9C-20DB-BED3-1A37-83972F555359}"/>
                    </a:ext>
                  </a:extLst>
                </p:cNvPr>
                <p:cNvSpPr/>
                <p:nvPr/>
              </p:nvSpPr>
              <p:spPr>
                <a:xfrm>
                  <a:off x="4623594" y="3587072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5" y="1"/>
                      </a:moveTo>
                      <a:cubicBezTo>
                        <a:pt x="219" y="1"/>
                        <a:pt x="1" y="218"/>
                        <a:pt x="1" y="484"/>
                      </a:cubicBezTo>
                      <a:cubicBezTo>
                        <a:pt x="1" y="751"/>
                        <a:pt x="219" y="968"/>
                        <a:pt x="485" y="968"/>
                      </a:cubicBezTo>
                      <a:cubicBezTo>
                        <a:pt x="751" y="968"/>
                        <a:pt x="969" y="751"/>
                        <a:pt x="969" y="484"/>
                      </a:cubicBezTo>
                      <a:cubicBezTo>
                        <a:pt x="969" y="218"/>
                        <a:pt x="751" y="1"/>
                        <a:pt x="48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60" name="Google Shape;8778;p74">
                <a:extLst>
                  <a:ext uri="{FF2B5EF4-FFF2-40B4-BE49-F238E27FC236}">
                    <a16:creationId xmlns:a16="http://schemas.microsoft.com/office/drawing/2014/main" id="{04314275-15B2-875E-8832-397298C75BFC}"/>
                  </a:ext>
                </a:extLst>
              </p:cNvPr>
              <p:cNvGrpSpPr/>
              <p:nvPr/>
            </p:nvGrpSpPr>
            <p:grpSpPr>
              <a:xfrm>
                <a:off x="4649289" y="3577398"/>
                <a:ext cx="31499" cy="27001"/>
                <a:chOff x="4649289" y="3577398"/>
                <a:chExt cx="31499" cy="27001"/>
              </a:xfrm>
            </p:grpSpPr>
            <p:sp>
              <p:nvSpPr>
                <p:cNvPr id="438" name="Google Shape;8779;p74">
                  <a:extLst>
                    <a:ext uri="{FF2B5EF4-FFF2-40B4-BE49-F238E27FC236}">
                      <a16:creationId xmlns:a16="http://schemas.microsoft.com/office/drawing/2014/main" id="{3617C771-37E2-428F-74F5-B2E1CDC1AB3C}"/>
                    </a:ext>
                  </a:extLst>
                </p:cNvPr>
                <p:cNvSpPr/>
                <p:nvPr/>
              </p:nvSpPr>
              <p:spPr>
                <a:xfrm>
                  <a:off x="4649289" y="3577398"/>
                  <a:ext cx="31499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3" extrusionOk="0">
                      <a:moveTo>
                        <a:pt x="2275" y="1"/>
                      </a:moveTo>
                      <a:cubicBezTo>
                        <a:pt x="1854" y="1"/>
                        <a:pt x="1425" y="157"/>
                        <a:pt x="1077" y="505"/>
                      </a:cubicBezTo>
                      <a:cubicBezTo>
                        <a:pt x="0" y="1581"/>
                        <a:pt x="762" y="3432"/>
                        <a:pt x="2286" y="3432"/>
                      </a:cubicBezTo>
                      <a:cubicBezTo>
                        <a:pt x="3230" y="3432"/>
                        <a:pt x="4004" y="2658"/>
                        <a:pt x="4004" y="1714"/>
                      </a:cubicBezTo>
                      <a:cubicBezTo>
                        <a:pt x="4004" y="683"/>
                        <a:pt x="3157" y="1"/>
                        <a:pt x="227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9" name="Google Shape;8780;p74">
                  <a:extLst>
                    <a:ext uri="{FF2B5EF4-FFF2-40B4-BE49-F238E27FC236}">
                      <a16:creationId xmlns:a16="http://schemas.microsoft.com/office/drawing/2014/main" id="{A48A66CE-A40C-55D1-3753-FE1B80426E2E}"/>
                    </a:ext>
                  </a:extLst>
                </p:cNvPr>
                <p:cNvSpPr/>
                <p:nvPr/>
              </p:nvSpPr>
              <p:spPr>
                <a:xfrm>
                  <a:off x="4662227" y="3587072"/>
                  <a:ext cx="8856" cy="76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76" extrusionOk="0">
                      <a:moveTo>
                        <a:pt x="641" y="1"/>
                      </a:moveTo>
                      <a:cubicBezTo>
                        <a:pt x="218" y="1"/>
                        <a:pt x="0" y="521"/>
                        <a:pt x="303" y="835"/>
                      </a:cubicBezTo>
                      <a:cubicBezTo>
                        <a:pt x="400" y="932"/>
                        <a:pt x="519" y="976"/>
                        <a:pt x="636" y="976"/>
                      </a:cubicBezTo>
                      <a:cubicBezTo>
                        <a:pt x="885" y="976"/>
                        <a:pt x="1125" y="780"/>
                        <a:pt x="1125" y="484"/>
                      </a:cubicBezTo>
                      <a:cubicBezTo>
                        <a:pt x="1125" y="218"/>
                        <a:pt x="907" y="1"/>
                        <a:pt x="64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61" name="Google Shape;8781;p74">
                <a:extLst>
                  <a:ext uri="{FF2B5EF4-FFF2-40B4-BE49-F238E27FC236}">
                    <a16:creationId xmlns:a16="http://schemas.microsoft.com/office/drawing/2014/main" id="{1AEA644C-4D4C-44D7-8B9C-0F751FF1D3D4}"/>
                  </a:ext>
                </a:extLst>
              </p:cNvPr>
              <p:cNvGrpSpPr/>
              <p:nvPr/>
            </p:nvGrpSpPr>
            <p:grpSpPr>
              <a:xfrm>
                <a:off x="4605614" y="3639523"/>
                <a:ext cx="31499" cy="26906"/>
                <a:chOff x="4605614" y="3639523"/>
                <a:chExt cx="31499" cy="26906"/>
              </a:xfrm>
            </p:grpSpPr>
            <p:sp>
              <p:nvSpPr>
                <p:cNvPr id="436" name="Google Shape;8782;p74">
                  <a:extLst>
                    <a:ext uri="{FF2B5EF4-FFF2-40B4-BE49-F238E27FC236}">
                      <a16:creationId xmlns:a16="http://schemas.microsoft.com/office/drawing/2014/main" id="{22683B25-5C2D-D385-E6F0-8516CE911663}"/>
                    </a:ext>
                  </a:extLst>
                </p:cNvPr>
                <p:cNvSpPr/>
                <p:nvPr/>
              </p:nvSpPr>
              <p:spPr>
                <a:xfrm>
                  <a:off x="4605614" y="3639523"/>
                  <a:ext cx="31499" cy="26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1" extrusionOk="0">
                      <a:moveTo>
                        <a:pt x="2276" y="1"/>
                      </a:moveTo>
                      <a:cubicBezTo>
                        <a:pt x="1855" y="1"/>
                        <a:pt x="1425" y="157"/>
                        <a:pt x="1077" y="505"/>
                      </a:cubicBezTo>
                      <a:cubicBezTo>
                        <a:pt x="1" y="1582"/>
                        <a:pt x="763" y="3420"/>
                        <a:pt x="2287" y="3420"/>
                      </a:cubicBezTo>
                      <a:cubicBezTo>
                        <a:pt x="3230" y="3420"/>
                        <a:pt x="3993" y="2658"/>
                        <a:pt x="4005" y="1715"/>
                      </a:cubicBezTo>
                      <a:cubicBezTo>
                        <a:pt x="4005" y="683"/>
                        <a:pt x="3157" y="1"/>
                        <a:pt x="227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7" name="Google Shape;8783;p74">
                  <a:extLst>
                    <a:ext uri="{FF2B5EF4-FFF2-40B4-BE49-F238E27FC236}">
                      <a16:creationId xmlns:a16="http://schemas.microsoft.com/office/drawing/2014/main" id="{4988F0C2-5FA9-8BDD-C8B1-6C7DD7766049}"/>
                    </a:ext>
                  </a:extLst>
                </p:cNvPr>
                <p:cNvSpPr/>
                <p:nvPr/>
              </p:nvSpPr>
              <p:spPr>
                <a:xfrm>
                  <a:off x="4619795" y="3649197"/>
                  <a:ext cx="7613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9" extrusionOk="0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5"/>
                      </a:cubicBezTo>
                      <a:cubicBezTo>
                        <a:pt x="0" y="751"/>
                        <a:pt x="218" y="968"/>
                        <a:pt x="484" y="968"/>
                      </a:cubicBezTo>
                      <a:cubicBezTo>
                        <a:pt x="750" y="968"/>
                        <a:pt x="968" y="751"/>
                        <a:pt x="968" y="485"/>
                      </a:cubicBezTo>
                      <a:cubicBezTo>
                        <a:pt x="968" y="218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62" name="Google Shape;8784;p74">
                <a:extLst>
                  <a:ext uri="{FF2B5EF4-FFF2-40B4-BE49-F238E27FC236}">
                    <a16:creationId xmlns:a16="http://schemas.microsoft.com/office/drawing/2014/main" id="{7751E63A-A16D-3D5D-9DE1-F01221EC232D}"/>
                  </a:ext>
                </a:extLst>
              </p:cNvPr>
              <p:cNvGrpSpPr/>
              <p:nvPr/>
            </p:nvGrpSpPr>
            <p:grpSpPr>
              <a:xfrm>
                <a:off x="4785149" y="3618846"/>
                <a:ext cx="26930" cy="26843"/>
                <a:chOff x="4785149" y="3618846"/>
                <a:chExt cx="26930" cy="26843"/>
              </a:xfrm>
            </p:grpSpPr>
            <p:sp>
              <p:nvSpPr>
                <p:cNvPr id="434" name="Google Shape;8785;p74">
                  <a:extLst>
                    <a:ext uri="{FF2B5EF4-FFF2-40B4-BE49-F238E27FC236}">
                      <a16:creationId xmlns:a16="http://schemas.microsoft.com/office/drawing/2014/main" id="{0541836A-1EB6-6B08-4771-73DB920B1BE9}"/>
                    </a:ext>
                  </a:extLst>
                </p:cNvPr>
                <p:cNvSpPr/>
                <p:nvPr/>
              </p:nvSpPr>
              <p:spPr>
                <a:xfrm>
                  <a:off x="4785149" y="3618846"/>
                  <a:ext cx="26930" cy="268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24" h="3413" extrusionOk="0">
                      <a:moveTo>
                        <a:pt x="1718" y="1"/>
                      </a:moveTo>
                      <a:cubicBezTo>
                        <a:pt x="774" y="1"/>
                        <a:pt x="0" y="763"/>
                        <a:pt x="0" y="1707"/>
                      </a:cubicBezTo>
                      <a:cubicBezTo>
                        <a:pt x="0" y="2650"/>
                        <a:pt x="774" y="3412"/>
                        <a:pt x="1718" y="3412"/>
                      </a:cubicBezTo>
                      <a:cubicBezTo>
                        <a:pt x="2662" y="3412"/>
                        <a:pt x="3424" y="2650"/>
                        <a:pt x="3424" y="1707"/>
                      </a:cubicBezTo>
                      <a:cubicBezTo>
                        <a:pt x="3424" y="763"/>
                        <a:pt x="2662" y="1"/>
                        <a:pt x="1718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5" name="Google Shape;8786;p74">
                  <a:extLst>
                    <a:ext uri="{FF2B5EF4-FFF2-40B4-BE49-F238E27FC236}">
                      <a16:creationId xmlns:a16="http://schemas.microsoft.com/office/drawing/2014/main" id="{15EA591D-A68E-93FE-F6B3-03880AB8F87D}"/>
                    </a:ext>
                  </a:extLst>
                </p:cNvPr>
                <p:cNvSpPr/>
                <p:nvPr/>
              </p:nvSpPr>
              <p:spPr>
                <a:xfrm>
                  <a:off x="4793611" y="3628457"/>
                  <a:ext cx="8856" cy="75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5" extrusionOk="0">
                      <a:moveTo>
                        <a:pt x="642" y="1"/>
                      </a:moveTo>
                      <a:cubicBezTo>
                        <a:pt x="206" y="1"/>
                        <a:pt x="1" y="521"/>
                        <a:pt x="303" y="823"/>
                      </a:cubicBezTo>
                      <a:cubicBezTo>
                        <a:pt x="401" y="921"/>
                        <a:pt x="521" y="964"/>
                        <a:pt x="639" y="964"/>
                      </a:cubicBezTo>
                      <a:cubicBezTo>
                        <a:pt x="887" y="964"/>
                        <a:pt x="1126" y="772"/>
                        <a:pt x="1126" y="485"/>
                      </a:cubicBezTo>
                      <a:cubicBezTo>
                        <a:pt x="1126" y="218"/>
                        <a:pt x="908" y="1"/>
                        <a:pt x="64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63" name="Google Shape;8787;p74">
                <a:extLst>
                  <a:ext uri="{FF2B5EF4-FFF2-40B4-BE49-F238E27FC236}">
                    <a16:creationId xmlns:a16="http://schemas.microsoft.com/office/drawing/2014/main" id="{E831FEFB-F40A-DF80-213B-438C28DB6812}"/>
                  </a:ext>
                </a:extLst>
              </p:cNvPr>
              <p:cNvGrpSpPr/>
              <p:nvPr/>
            </p:nvGrpSpPr>
            <p:grpSpPr>
              <a:xfrm>
                <a:off x="4810167" y="3601567"/>
                <a:ext cx="31405" cy="26898"/>
                <a:chOff x="4810167" y="3601567"/>
                <a:chExt cx="31405" cy="26898"/>
              </a:xfrm>
            </p:grpSpPr>
            <p:sp>
              <p:nvSpPr>
                <p:cNvPr id="432" name="Google Shape;8788;p74">
                  <a:extLst>
                    <a:ext uri="{FF2B5EF4-FFF2-40B4-BE49-F238E27FC236}">
                      <a16:creationId xmlns:a16="http://schemas.microsoft.com/office/drawing/2014/main" id="{63C132E6-C030-3B99-7EE8-75F690502D6A}"/>
                    </a:ext>
                  </a:extLst>
                </p:cNvPr>
                <p:cNvSpPr/>
                <p:nvPr/>
              </p:nvSpPr>
              <p:spPr>
                <a:xfrm>
                  <a:off x="4810167" y="3601567"/>
                  <a:ext cx="31405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0" extrusionOk="0">
                      <a:moveTo>
                        <a:pt x="2273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1" y="1581"/>
                        <a:pt x="763" y="3420"/>
                        <a:pt x="2287" y="3420"/>
                      </a:cubicBezTo>
                      <a:cubicBezTo>
                        <a:pt x="3231" y="3420"/>
                        <a:pt x="3993" y="2658"/>
                        <a:pt x="3993" y="1714"/>
                      </a:cubicBezTo>
                      <a:cubicBezTo>
                        <a:pt x="3993" y="683"/>
                        <a:pt x="3151" y="0"/>
                        <a:pt x="227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3" name="Google Shape;8789;p74">
                  <a:extLst>
                    <a:ext uri="{FF2B5EF4-FFF2-40B4-BE49-F238E27FC236}">
                      <a16:creationId xmlns:a16="http://schemas.microsoft.com/office/drawing/2014/main" id="{C5F94DE2-D43B-1BAB-E699-6E528973EABE}"/>
                    </a:ext>
                  </a:extLst>
                </p:cNvPr>
                <p:cNvSpPr/>
                <p:nvPr/>
              </p:nvSpPr>
              <p:spPr>
                <a:xfrm>
                  <a:off x="4824348" y="3611241"/>
                  <a:ext cx="7613" cy="76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8" extrusionOk="0">
                      <a:moveTo>
                        <a:pt x="484" y="0"/>
                      </a:moveTo>
                      <a:cubicBezTo>
                        <a:pt x="218" y="0"/>
                        <a:pt x="0" y="218"/>
                        <a:pt x="0" y="484"/>
                      </a:cubicBezTo>
                      <a:cubicBezTo>
                        <a:pt x="0" y="750"/>
                        <a:pt x="218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64" name="Google Shape;8790;p74">
                <a:extLst>
                  <a:ext uri="{FF2B5EF4-FFF2-40B4-BE49-F238E27FC236}">
                    <a16:creationId xmlns:a16="http://schemas.microsoft.com/office/drawing/2014/main" id="{F14CE796-3974-CA18-C700-D7E4117451FC}"/>
                  </a:ext>
                </a:extLst>
              </p:cNvPr>
              <p:cNvGrpSpPr/>
              <p:nvPr/>
            </p:nvGrpSpPr>
            <p:grpSpPr>
              <a:xfrm>
                <a:off x="4831002" y="3373230"/>
                <a:ext cx="31405" cy="26898"/>
                <a:chOff x="4831002" y="3373230"/>
                <a:chExt cx="31405" cy="26898"/>
              </a:xfrm>
            </p:grpSpPr>
            <p:sp>
              <p:nvSpPr>
                <p:cNvPr id="430" name="Google Shape;8791;p74">
                  <a:extLst>
                    <a:ext uri="{FF2B5EF4-FFF2-40B4-BE49-F238E27FC236}">
                      <a16:creationId xmlns:a16="http://schemas.microsoft.com/office/drawing/2014/main" id="{2A82771C-C886-7DD5-E170-389AA90C93DC}"/>
                    </a:ext>
                  </a:extLst>
                </p:cNvPr>
                <p:cNvSpPr/>
                <p:nvPr/>
              </p:nvSpPr>
              <p:spPr>
                <a:xfrm>
                  <a:off x="4831002" y="3373230"/>
                  <a:ext cx="31405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0" extrusionOk="0">
                      <a:moveTo>
                        <a:pt x="2273" y="0"/>
                      </a:moveTo>
                      <a:cubicBezTo>
                        <a:pt x="1853" y="0"/>
                        <a:pt x="1426" y="156"/>
                        <a:pt x="1077" y="504"/>
                      </a:cubicBezTo>
                      <a:cubicBezTo>
                        <a:pt x="1" y="1581"/>
                        <a:pt x="763" y="3419"/>
                        <a:pt x="2287" y="3419"/>
                      </a:cubicBezTo>
                      <a:cubicBezTo>
                        <a:pt x="3231" y="3419"/>
                        <a:pt x="3993" y="2657"/>
                        <a:pt x="3993" y="1714"/>
                      </a:cubicBezTo>
                      <a:cubicBezTo>
                        <a:pt x="3993" y="683"/>
                        <a:pt x="3151" y="0"/>
                        <a:pt x="227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1" name="Google Shape;8792;p74">
                  <a:extLst>
                    <a:ext uri="{FF2B5EF4-FFF2-40B4-BE49-F238E27FC236}">
                      <a16:creationId xmlns:a16="http://schemas.microsoft.com/office/drawing/2014/main" id="{7613BD5C-E5DF-01C0-9CD3-6BBE24993116}"/>
                    </a:ext>
                  </a:extLst>
                </p:cNvPr>
                <p:cNvSpPr/>
                <p:nvPr/>
              </p:nvSpPr>
              <p:spPr>
                <a:xfrm>
                  <a:off x="4845182" y="3382896"/>
                  <a:ext cx="7519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6" h="969" extrusionOk="0">
                      <a:moveTo>
                        <a:pt x="472" y="1"/>
                      </a:moveTo>
                      <a:cubicBezTo>
                        <a:pt x="206" y="1"/>
                        <a:pt x="0" y="219"/>
                        <a:pt x="0" y="485"/>
                      </a:cubicBezTo>
                      <a:cubicBezTo>
                        <a:pt x="0" y="751"/>
                        <a:pt x="206" y="969"/>
                        <a:pt x="472" y="969"/>
                      </a:cubicBezTo>
                      <a:cubicBezTo>
                        <a:pt x="750" y="969"/>
                        <a:pt x="956" y="751"/>
                        <a:pt x="956" y="485"/>
                      </a:cubicBezTo>
                      <a:cubicBezTo>
                        <a:pt x="956" y="219"/>
                        <a:pt x="750" y="1"/>
                        <a:pt x="47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65" name="Google Shape;8793;p74">
                <a:extLst>
                  <a:ext uri="{FF2B5EF4-FFF2-40B4-BE49-F238E27FC236}">
                    <a16:creationId xmlns:a16="http://schemas.microsoft.com/office/drawing/2014/main" id="{D84EEDB6-CCAF-8D12-BD17-DDB1C9871C6C}"/>
                  </a:ext>
                </a:extLst>
              </p:cNvPr>
              <p:cNvGrpSpPr/>
              <p:nvPr/>
            </p:nvGrpSpPr>
            <p:grpSpPr>
              <a:xfrm>
                <a:off x="4719311" y="3355054"/>
                <a:ext cx="31499" cy="27001"/>
                <a:chOff x="4719311" y="3355054"/>
                <a:chExt cx="31499" cy="27001"/>
              </a:xfrm>
            </p:grpSpPr>
            <p:sp>
              <p:nvSpPr>
                <p:cNvPr id="428" name="Google Shape;8794;p74">
                  <a:extLst>
                    <a:ext uri="{FF2B5EF4-FFF2-40B4-BE49-F238E27FC236}">
                      <a16:creationId xmlns:a16="http://schemas.microsoft.com/office/drawing/2014/main" id="{D65F75E7-19B6-1414-107E-DA1CCAFCA819}"/>
                    </a:ext>
                  </a:extLst>
                </p:cNvPr>
                <p:cNvSpPr/>
                <p:nvPr/>
              </p:nvSpPr>
              <p:spPr>
                <a:xfrm>
                  <a:off x="4719311" y="3355054"/>
                  <a:ext cx="31499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3" extrusionOk="0">
                      <a:moveTo>
                        <a:pt x="2275" y="1"/>
                      </a:moveTo>
                      <a:cubicBezTo>
                        <a:pt x="1854" y="1"/>
                        <a:pt x="1425" y="157"/>
                        <a:pt x="1077" y="505"/>
                      </a:cubicBezTo>
                      <a:cubicBezTo>
                        <a:pt x="0" y="1581"/>
                        <a:pt x="762" y="3432"/>
                        <a:pt x="2287" y="3432"/>
                      </a:cubicBezTo>
                      <a:cubicBezTo>
                        <a:pt x="3230" y="3432"/>
                        <a:pt x="4004" y="2658"/>
                        <a:pt x="4004" y="1714"/>
                      </a:cubicBezTo>
                      <a:cubicBezTo>
                        <a:pt x="4004" y="683"/>
                        <a:pt x="3157" y="1"/>
                        <a:pt x="227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9" name="Google Shape;8795;p74">
                  <a:extLst>
                    <a:ext uri="{FF2B5EF4-FFF2-40B4-BE49-F238E27FC236}">
                      <a16:creationId xmlns:a16="http://schemas.microsoft.com/office/drawing/2014/main" id="{9816A482-4FBA-81AE-A18F-FAA52545EDB1}"/>
                    </a:ext>
                  </a:extLst>
                </p:cNvPr>
                <p:cNvSpPr/>
                <p:nvPr/>
              </p:nvSpPr>
              <p:spPr>
                <a:xfrm>
                  <a:off x="4733578" y="3364822"/>
                  <a:ext cx="7527" cy="75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7" h="957" extrusionOk="0">
                      <a:moveTo>
                        <a:pt x="473" y="1"/>
                      </a:moveTo>
                      <a:cubicBezTo>
                        <a:pt x="206" y="1"/>
                        <a:pt x="1" y="206"/>
                        <a:pt x="1" y="472"/>
                      </a:cubicBezTo>
                      <a:cubicBezTo>
                        <a:pt x="1" y="738"/>
                        <a:pt x="206" y="956"/>
                        <a:pt x="473" y="956"/>
                      </a:cubicBezTo>
                      <a:cubicBezTo>
                        <a:pt x="751" y="956"/>
                        <a:pt x="956" y="738"/>
                        <a:pt x="956" y="472"/>
                      </a:cubicBezTo>
                      <a:cubicBezTo>
                        <a:pt x="956" y="206"/>
                        <a:pt x="751" y="1"/>
                        <a:pt x="47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66" name="Google Shape;8796;p74">
                <a:extLst>
                  <a:ext uri="{FF2B5EF4-FFF2-40B4-BE49-F238E27FC236}">
                    <a16:creationId xmlns:a16="http://schemas.microsoft.com/office/drawing/2014/main" id="{ACB87DD5-E09B-86AB-FB2D-A5482C1CE351}"/>
                  </a:ext>
                </a:extLst>
              </p:cNvPr>
              <p:cNvGrpSpPr/>
              <p:nvPr/>
            </p:nvGrpSpPr>
            <p:grpSpPr>
              <a:xfrm>
                <a:off x="4798755" y="3450260"/>
                <a:ext cx="26930" cy="26930"/>
                <a:chOff x="4798755" y="3450260"/>
                <a:chExt cx="26930" cy="26930"/>
              </a:xfrm>
            </p:grpSpPr>
            <p:sp>
              <p:nvSpPr>
                <p:cNvPr id="426" name="Google Shape;8797;p74">
                  <a:extLst>
                    <a:ext uri="{FF2B5EF4-FFF2-40B4-BE49-F238E27FC236}">
                      <a16:creationId xmlns:a16="http://schemas.microsoft.com/office/drawing/2014/main" id="{49B33CCD-9373-E953-D6D8-3587CD41EB5A}"/>
                    </a:ext>
                  </a:extLst>
                </p:cNvPr>
                <p:cNvSpPr/>
                <p:nvPr/>
              </p:nvSpPr>
              <p:spPr>
                <a:xfrm>
                  <a:off x="4798755" y="3450260"/>
                  <a:ext cx="26930" cy="269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24" h="3424" extrusionOk="0">
                      <a:moveTo>
                        <a:pt x="1718" y="0"/>
                      </a:moveTo>
                      <a:cubicBezTo>
                        <a:pt x="774" y="0"/>
                        <a:pt x="0" y="763"/>
                        <a:pt x="0" y="1706"/>
                      </a:cubicBezTo>
                      <a:cubicBezTo>
                        <a:pt x="0" y="2650"/>
                        <a:pt x="774" y="3424"/>
                        <a:pt x="1718" y="3424"/>
                      </a:cubicBezTo>
                      <a:cubicBezTo>
                        <a:pt x="2661" y="3424"/>
                        <a:pt x="3423" y="2650"/>
                        <a:pt x="3423" y="1706"/>
                      </a:cubicBezTo>
                      <a:cubicBezTo>
                        <a:pt x="3423" y="763"/>
                        <a:pt x="2661" y="0"/>
                        <a:pt x="171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7" name="Google Shape;8798;p74">
                  <a:extLst>
                    <a:ext uri="{FF2B5EF4-FFF2-40B4-BE49-F238E27FC236}">
                      <a16:creationId xmlns:a16="http://schemas.microsoft.com/office/drawing/2014/main" id="{3174FEA0-C5AC-3DA8-F1E1-72B5CEC01A42}"/>
                    </a:ext>
                  </a:extLst>
                </p:cNvPr>
                <p:cNvSpPr/>
                <p:nvPr/>
              </p:nvSpPr>
              <p:spPr>
                <a:xfrm>
                  <a:off x="4807218" y="3459871"/>
                  <a:ext cx="8856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7" extrusionOk="0">
                      <a:moveTo>
                        <a:pt x="642" y="0"/>
                      </a:moveTo>
                      <a:cubicBezTo>
                        <a:pt x="206" y="0"/>
                        <a:pt x="1" y="520"/>
                        <a:pt x="303" y="823"/>
                      </a:cubicBezTo>
                      <a:cubicBezTo>
                        <a:pt x="402" y="922"/>
                        <a:pt x="524" y="966"/>
                        <a:pt x="644" y="966"/>
                      </a:cubicBezTo>
                      <a:cubicBezTo>
                        <a:pt x="890" y="966"/>
                        <a:pt x="1126" y="777"/>
                        <a:pt x="1126" y="484"/>
                      </a:cubicBezTo>
                      <a:cubicBezTo>
                        <a:pt x="1126" y="218"/>
                        <a:pt x="908" y="0"/>
                        <a:pt x="642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67" name="Google Shape;8799;p74">
                <a:extLst>
                  <a:ext uri="{FF2B5EF4-FFF2-40B4-BE49-F238E27FC236}">
                    <a16:creationId xmlns:a16="http://schemas.microsoft.com/office/drawing/2014/main" id="{23CEAD31-25A6-C906-14B8-36029FC95232}"/>
                  </a:ext>
                </a:extLst>
              </p:cNvPr>
              <p:cNvGrpSpPr/>
              <p:nvPr/>
            </p:nvGrpSpPr>
            <p:grpSpPr>
              <a:xfrm>
                <a:off x="4645576" y="3467555"/>
                <a:ext cx="31405" cy="26953"/>
                <a:chOff x="4645576" y="3467555"/>
                <a:chExt cx="31405" cy="26953"/>
              </a:xfrm>
            </p:grpSpPr>
            <p:sp>
              <p:nvSpPr>
                <p:cNvPr id="424" name="Google Shape;8800;p74">
                  <a:extLst>
                    <a:ext uri="{FF2B5EF4-FFF2-40B4-BE49-F238E27FC236}">
                      <a16:creationId xmlns:a16="http://schemas.microsoft.com/office/drawing/2014/main" id="{A61C03F6-7DFD-44B4-A77E-2808810EB7EF}"/>
                    </a:ext>
                  </a:extLst>
                </p:cNvPr>
                <p:cNvSpPr/>
                <p:nvPr/>
              </p:nvSpPr>
              <p:spPr>
                <a:xfrm>
                  <a:off x="4645576" y="3467555"/>
                  <a:ext cx="31405" cy="269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7" extrusionOk="0">
                      <a:moveTo>
                        <a:pt x="2272" y="0"/>
                      </a:moveTo>
                      <a:cubicBezTo>
                        <a:pt x="1853" y="0"/>
                        <a:pt x="1425" y="155"/>
                        <a:pt x="1077" y="499"/>
                      </a:cubicBezTo>
                      <a:cubicBezTo>
                        <a:pt x="0" y="1576"/>
                        <a:pt x="750" y="3414"/>
                        <a:pt x="2274" y="3426"/>
                      </a:cubicBezTo>
                      <a:cubicBezTo>
                        <a:pt x="3218" y="3426"/>
                        <a:pt x="3992" y="2652"/>
                        <a:pt x="3992" y="1709"/>
                      </a:cubicBezTo>
                      <a:cubicBezTo>
                        <a:pt x="3992" y="677"/>
                        <a:pt x="3150" y="0"/>
                        <a:pt x="227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5" name="Google Shape;8801;p74">
                  <a:extLst>
                    <a:ext uri="{FF2B5EF4-FFF2-40B4-BE49-F238E27FC236}">
                      <a16:creationId xmlns:a16="http://schemas.microsoft.com/office/drawing/2014/main" id="{5F8F8F89-314F-10B6-E1BB-610A5ADACD12}"/>
                    </a:ext>
                  </a:extLst>
                </p:cNvPr>
                <p:cNvSpPr/>
                <p:nvPr/>
              </p:nvSpPr>
              <p:spPr>
                <a:xfrm>
                  <a:off x="4659749" y="3477182"/>
                  <a:ext cx="7527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7" h="969" extrusionOk="0">
                      <a:moveTo>
                        <a:pt x="472" y="1"/>
                      </a:moveTo>
                      <a:cubicBezTo>
                        <a:pt x="206" y="1"/>
                        <a:pt x="1" y="219"/>
                        <a:pt x="1" y="485"/>
                      </a:cubicBezTo>
                      <a:cubicBezTo>
                        <a:pt x="1" y="751"/>
                        <a:pt x="206" y="969"/>
                        <a:pt x="472" y="969"/>
                      </a:cubicBezTo>
                      <a:cubicBezTo>
                        <a:pt x="751" y="969"/>
                        <a:pt x="956" y="751"/>
                        <a:pt x="956" y="485"/>
                      </a:cubicBezTo>
                      <a:cubicBezTo>
                        <a:pt x="956" y="219"/>
                        <a:pt x="751" y="1"/>
                        <a:pt x="47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68" name="Google Shape;8802;p74">
                <a:extLst>
                  <a:ext uri="{FF2B5EF4-FFF2-40B4-BE49-F238E27FC236}">
                    <a16:creationId xmlns:a16="http://schemas.microsoft.com/office/drawing/2014/main" id="{7DEDEA9C-9ACD-0720-9D06-9710E89E8C16}"/>
                  </a:ext>
                </a:extLst>
              </p:cNvPr>
              <p:cNvGrpSpPr/>
              <p:nvPr/>
            </p:nvGrpSpPr>
            <p:grpSpPr>
              <a:xfrm>
                <a:off x="4687631" y="3583965"/>
                <a:ext cx="31499" cy="26898"/>
                <a:chOff x="4687631" y="3583965"/>
                <a:chExt cx="31499" cy="26898"/>
              </a:xfrm>
            </p:grpSpPr>
            <p:sp>
              <p:nvSpPr>
                <p:cNvPr id="422" name="Google Shape;8803;p74">
                  <a:extLst>
                    <a:ext uri="{FF2B5EF4-FFF2-40B4-BE49-F238E27FC236}">
                      <a16:creationId xmlns:a16="http://schemas.microsoft.com/office/drawing/2014/main" id="{DEF05518-590C-A31D-6CC8-0117D1E21349}"/>
                    </a:ext>
                  </a:extLst>
                </p:cNvPr>
                <p:cNvSpPr/>
                <p:nvPr/>
              </p:nvSpPr>
              <p:spPr>
                <a:xfrm>
                  <a:off x="4687631" y="3583965"/>
                  <a:ext cx="31499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0" extrusionOk="0">
                      <a:moveTo>
                        <a:pt x="2284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4" y="3420"/>
                        <a:pt x="2298" y="3420"/>
                      </a:cubicBezTo>
                      <a:cubicBezTo>
                        <a:pt x="3242" y="3420"/>
                        <a:pt x="4004" y="2658"/>
                        <a:pt x="4004" y="1714"/>
                      </a:cubicBezTo>
                      <a:cubicBezTo>
                        <a:pt x="4004" y="683"/>
                        <a:pt x="3162" y="0"/>
                        <a:pt x="2284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3" name="Google Shape;8804;p74">
                  <a:extLst>
                    <a:ext uri="{FF2B5EF4-FFF2-40B4-BE49-F238E27FC236}">
                      <a16:creationId xmlns:a16="http://schemas.microsoft.com/office/drawing/2014/main" id="{55672B6B-525C-C58F-A9D3-6AFF0F67A571}"/>
                    </a:ext>
                  </a:extLst>
                </p:cNvPr>
                <p:cNvSpPr/>
                <p:nvPr/>
              </p:nvSpPr>
              <p:spPr>
                <a:xfrm>
                  <a:off x="4700568" y="3593639"/>
                  <a:ext cx="8950" cy="75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64" extrusionOk="0">
                      <a:moveTo>
                        <a:pt x="641" y="0"/>
                      </a:moveTo>
                      <a:cubicBezTo>
                        <a:pt x="218" y="0"/>
                        <a:pt x="0" y="520"/>
                        <a:pt x="303" y="823"/>
                      </a:cubicBezTo>
                      <a:cubicBezTo>
                        <a:pt x="404" y="920"/>
                        <a:pt x="525" y="964"/>
                        <a:pt x="644" y="964"/>
                      </a:cubicBezTo>
                      <a:cubicBezTo>
                        <a:pt x="893" y="964"/>
                        <a:pt x="1129" y="771"/>
                        <a:pt x="1137" y="484"/>
                      </a:cubicBezTo>
                      <a:cubicBezTo>
                        <a:pt x="1137" y="218"/>
                        <a:pt x="920" y="0"/>
                        <a:pt x="64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69" name="Google Shape;8805;p74">
                <a:extLst>
                  <a:ext uri="{FF2B5EF4-FFF2-40B4-BE49-F238E27FC236}">
                    <a16:creationId xmlns:a16="http://schemas.microsoft.com/office/drawing/2014/main" id="{6E126F12-8464-80E9-BAB8-8E326FB3AAC0}"/>
                  </a:ext>
                </a:extLst>
              </p:cNvPr>
              <p:cNvGrpSpPr/>
              <p:nvPr/>
            </p:nvGrpSpPr>
            <p:grpSpPr>
              <a:xfrm>
                <a:off x="4719311" y="3471314"/>
                <a:ext cx="31499" cy="27001"/>
                <a:chOff x="4719311" y="3471314"/>
                <a:chExt cx="31499" cy="27001"/>
              </a:xfrm>
            </p:grpSpPr>
            <p:sp>
              <p:nvSpPr>
                <p:cNvPr id="420" name="Google Shape;8806;p74">
                  <a:extLst>
                    <a:ext uri="{FF2B5EF4-FFF2-40B4-BE49-F238E27FC236}">
                      <a16:creationId xmlns:a16="http://schemas.microsoft.com/office/drawing/2014/main" id="{93489C06-D030-EB1A-65D7-A10D084F1F7B}"/>
                    </a:ext>
                  </a:extLst>
                </p:cNvPr>
                <p:cNvSpPr/>
                <p:nvPr/>
              </p:nvSpPr>
              <p:spPr>
                <a:xfrm>
                  <a:off x="4719311" y="3471314"/>
                  <a:ext cx="31499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3" extrusionOk="0">
                      <a:moveTo>
                        <a:pt x="2285" y="1"/>
                      </a:moveTo>
                      <a:cubicBezTo>
                        <a:pt x="1865" y="1"/>
                        <a:pt x="1437" y="157"/>
                        <a:pt x="1089" y="505"/>
                      </a:cubicBezTo>
                      <a:cubicBezTo>
                        <a:pt x="0" y="1581"/>
                        <a:pt x="774" y="3432"/>
                        <a:pt x="2299" y="3432"/>
                      </a:cubicBezTo>
                      <a:cubicBezTo>
                        <a:pt x="3242" y="3432"/>
                        <a:pt x="4004" y="2658"/>
                        <a:pt x="4004" y="1715"/>
                      </a:cubicBezTo>
                      <a:cubicBezTo>
                        <a:pt x="4004" y="683"/>
                        <a:pt x="3163" y="1"/>
                        <a:pt x="228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1" name="Google Shape;8807;p74">
                  <a:extLst>
                    <a:ext uri="{FF2B5EF4-FFF2-40B4-BE49-F238E27FC236}">
                      <a16:creationId xmlns:a16="http://schemas.microsoft.com/office/drawing/2014/main" id="{B3C8D721-F25E-4E8F-C865-0783E40760C5}"/>
                    </a:ext>
                  </a:extLst>
                </p:cNvPr>
                <p:cNvSpPr/>
                <p:nvPr/>
              </p:nvSpPr>
              <p:spPr>
                <a:xfrm>
                  <a:off x="4732249" y="3480988"/>
                  <a:ext cx="8856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7" extrusionOk="0">
                      <a:moveTo>
                        <a:pt x="642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2" y="922"/>
                        <a:pt x="524" y="967"/>
                        <a:pt x="643" y="967"/>
                      </a:cubicBezTo>
                      <a:cubicBezTo>
                        <a:pt x="890" y="967"/>
                        <a:pt x="1125" y="778"/>
                        <a:pt x="1125" y="485"/>
                      </a:cubicBezTo>
                      <a:cubicBezTo>
                        <a:pt x="1125" y="218"/>
                        <a:pt x="920" y="1"/>
                        <a:pt x="64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70" name="Google Shape;8808;p74">
                <a:extLst>
                  <a:ext uri="{FF2B5EF4-FFF2-40B4-BE49-F238E27FC236}">
                    <a16:creationId xmlns:a16="http://schemas.microsoft.com/office/drawing/2014/main" id="{00484072-5DA4-B7D4-13ED-9DF79EF28BB6}"/>
                  </a:ext>
                </a:extLst>
              </p:cNvPr>
              <p:cNvGrpSpPr/>
              <p:nvPr/>
            </p:nvGrpSpPr>
            <p:grpSpPr>
              <a:xfrm>
                <a:off x="4719311" y="3434404"/>
                <a:ext cx="31499" cy="26898"/>
                <a:chOff x="4719311" y="3434404"/>
                <a:chExt cx="31499" cy="26898"/>
              </a:xfrm>
            </p:grpSpPr>
            <p:sp>
              <p:nvSpPr>
                <p:cNvPr id="418" name="Google Shape;8809;p74">
                  <a:extLst>
                    <a:ext uri="{FF2B5EF4-FFF2-40B4-BE49-F238E27FC236}">
                      <a16:creationId xmlns:a16="http://schemas.microsoft.com/office/drawing/2014/main" id="{0358260D-AC8A-13B1-0246-9B54BE489AFB}"/>
                    </a:ext>
                  </a:extLst>
                </p:cNvPr>
                <p:cNvSpPr/>
                <p:nvPr/>
              </p:nvSpPr>
              <p:spPr>
                <a:xfrm>
                  <a:off x="4719311" y="3434404"/>
                  <a:ext cx="31499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0" extrusionOk="0">
                      <a:moveTo>
                        <a:pt x="2285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4" y="3420"/>
                        <a:pt x="2299" y="3420"/>
                      </a:cubicBezTo>
                      <a:cubicBezTo>
                        <a:pt x="3242" y="3420"/>
                        <a:pt x="4004" y="2658"/>
                        <a:pt x="4004" y="1714"/>
                      </a:cubicBezTo>
                      <a:cubicBezTo>
                        <a:pt x="4004" y="683"/>
                        <a:pt x="3163" y="0"/>
                        <a:pt x="228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9" name="Google Shape;8810;p74">
                  <a:extLst>
                    <a:ext uri="{FF2B5EF4-FFF2-40B4-BE49-F238E27FC236}">
                      <a16:creationId xmlns:a16="http://schemas.microsoft.com/office/drawing/2014/main" id="{257FDE8D-FAF2-7EDA-F8E4-4363636A2C43}"/>
                    </a:ext>
                  </a:extLst>
                </p:cNvPr>
                <p:cNvSpPr/>
                <p:nvPr/>
              </p:nvSpPr>
              <p:spPr>
                <a:xfrm>
                  <a:off x="4732249" y="3444078"/>
                  <a:ext cx="8856" cy="75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4" extrusionOk="0">
                      <a:moveTo>
                        <a:pt x="642" y="0"/>
                      </a:moveTo>
                      <a:cubicBezTo>
                        <a:pt x="218" y="0"/>
                        <a:pt x="0" y="520"/>
                        <a:pt x="303" y="823"/>
                      </a:cubicBezTo>
                      <a:cubicBezTo>
                        <a:pt x="400" y="920"/>
                        <a:pt x="520" y="964"/>
                        <a:pt x="638" y="964"/>
                      </a:cubicBezTo>
                      <a:cubicBezTo>
                        <a:pt x="886" y="964"/>
                        <a:pt x="1125" y="771"/>
                        <a:pt x="1125" y="484"/>
                      </a:cubicBezTo>
                      <a:cubicBezTo>
                        <a:pt x="1125" y="218"/>
                        <a:pt x="920" y="0"/>
                        <a:pt x="642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71" name="Google Shape;8811;p74">
                <a:extLst>
                  <a:ext uri="{FF2B5EF4-FFF2-40B4-BE49-F238E27FC236}">
                    <a16:creationId xmlns:a16="http://schemas.microsoft.com/office/drawing/2014/main" id="{932AE2C7-4092-9734-C4E7-85514A1A1673}"/>
                  </a:ext>
                </a:extLst>
              </p:cNvPr>
              <p:cNvGrpSpPr/>
              <p:nvPr/>
            </p:nvGrpSpPr>
            <p:grpSpPr>
              <a:xfrm>
                <a:off x="4768876" y="3401772"/>
                <a:ext cx="31499" cy="26898"/>
                <a:chOff x="4768876" y="3401772"/>
                <a:chExt cx="31499" cy="26898"/>
              </a:xfrm>
            </p:grpSpPr>
            <p:sp>
              <p:nvSpPr>
                <p:cNvPr id="416" name="Google Shape;8812;p74">
                  <a:extLst>
                    <a:ext uri="{FF2B5EF4-FFF2-40B4-BE49-F238E27FC236}">
                      <a16:creationId xmlns:a16="http://schemas.microsoft.com/office/drawing/2014/main" id="{6762769F-2080-3A04-AE17-0A7A33343E3C}"/>
                    </a:ext>
                  </a:extLst>
                </p:cNvPr>
                <p:cNvSpPr/>
                <p:nvPr/>
              </p:nvSpPr>
              <p:spPr>
                <a:xfrm>
                  <a:off x="4768876" y="3401772"/>
                  <a:ext cx="31499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0" extrusionOk="0">
                      <a:moveTo>
                        <a:pt x="2276" y="0"/>
                      </a:moveTo>
                      <a:cubicBezTo>
                        <a:pt x="1855" y="0"/>
                        <a:pt x="1425" y="156"/>
                        <a:pt x="1077" y="504"/>
                      </a:cubicBezTo>
                      <a:cubicBezTo>
                        <a:pt x="1" y="1581"/>
                        <a:pt x="763" y="3419"/>
                        <a:pt x="2287" y="3419"/>
                      </a:cubicBezTo>
                      <a:cubicBezTo>
                        <a:pt x="3231" y="3419"/>
                        <a:pt x="4005" y="2657"/>
                        <a:pt x="4005" y="1714"/>
                      </a:cubicBezTo>
                      <a:cubicBezTo>
                        <a:pt x="4005" y="683"/>
                        <a:pt x="3157" y="0"/>
                        <a:pt x="2276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7" name="Google Shape;8813;p74">
                  <a:extLst>
                    <a:ext uri="{FF2B5EF4-FFF2-40B4-BE49-F238E27FC236}">
                      <a16:creationId xmlns:a16="http://schemas.microsoft.com/office/drawing/2014/main" id="{AFE78101-0D44-032D-D829-965DDD885159}"/>
                    </a:ext>
                  </a:extLst>
                </p:cNvPr>
                <p:cNvSpPr/>
                <p:nvPr/>
              </p:nvSpPr>
              <p:spPr>
                <a:xfrm>
                  <a:off x="4783057" y="3411438"/>
                  <a:ext cx="7613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9" extrusionOk="0">
                      <a:moveTo>
                        <a:pt x="484" y="1"/>
                      </a:moveTo>
                      <a:cubicBezTo>
                        <a:pt x="218" y="1"/>
                        <a:pt x="0" y="219"/>
                        <a:pt x="0" y="485"/>
                      </a:cubicBezTo>
                      <a:cubicBezTo>
                        <a:pt x="0" y="751"/>
                        <a:pt x="218" y="969"/>
                        <a:pt x="484" y="969"/>
                      </a:cubicBezTo>
                      <a:cubicBezTo>
                        <a:pt x="750" y="969"/>
                        <a:pt x="968" y="751"/>
                        <a:pt x="968" y="485"/>
                      </a:cubicBezTo>
                      <a:cubicBezTo>
                        <a:pt x="968" y="219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72" name="Google Shape;8814;p74">
                <a:extLst>
                  <a:ext uri="{FF2B5EF4-FFF2-40B4-BE49-F238E27FC236}">
                    <a16:creationId xmlns:a16="http://schemas.microsoft.com/office/drawing/2014/main" id="{7528D74C-FCEC-5C24-A120-8F19522A96EA}"/>
                  </a:ext>
                </a:extLst>
              </p:cNvPr>
              <p:cNvGrpSpPr/>
              <p:nvPr/>
            </p:nvGrpSpPr>
            <p:grpSpPr>
              <a:xfrm>
                <a:off x="4762214" y="3471377"/>
                <a:ext cx="26938" cy="26938"/>
                <a:chOff x="4762214" y="3471377"/>
                <a:chExt cx="26938" cy="26938"/>
              </a:xfrm>
            </p:grpSpPr>
            <p:sp>
              <p:nvSpPr>
                <p:cNvPr id="414" name="Google Shape;8815;p74">
                  <a:extLst>
                    <a:ext uri="{FF2B5EF4-FFF2-40B4-BE49-F238E27FC236}">
                      <a16:creationId xmlns:a16="http://schemas.microsoft.com/office/drawing/2014/main" id="{F976DBDF-3996-7CDC-E70C-2C20A2184B9C}"/>
                    </a:ext>
                  </a:extLst>
                </p:cNvPr>
                <p:cNvSpPr/>
                <p:nvPr/>
              </p:nvSpPr>
              <p:spPr>
                <a:xfrm>
                  <a:off x="4762214" y="3471377"/>
                  <a:ext cx="26938" cy="269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25" h="3425" extrusionOk="0">
                      <a:moveTo>
                        <a:pt x="1707" y="1"/>
                      </a:moveTo>
                      <a:cubicBezTo>
                        <a:pt x="763" y="1"/>
                        <a:pt x="1" y="763"/>
                        <a:pt x="1" y="1707"/>
                      </a:cubicBezTo>
                      <a:cubicBezTo>
                        <a:pt x="1" y="2650"/>
                        <a:pt x="763" y="3424"/>
                        <a:pt x="1707" y="3424"/>
                      </a:cubicBezTo>
                      <a:cubicBezTo>
                        <a:pt x="2662" y="3424"/>
                        <a:pt x="3424" y="2650"/>
                        <a:pt x="3424" y="1707"/>
                      </a:cubicBezTo>
                      <a:cubicBezTo>
                        <a:pt x="3424" y="763"/>
                        <a:pt x="2662" y="1"/>
                        <a:pt x="170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5" name="Google Shape;8816;p74">
                  <a:extLst>
                    <a:ext uri="{FF2B5EF4-FFF2-40B4-BE49-F238E27FC236}">
                      <a16:creationId xmlns:a16="http://schemas.microsoft.com/office/drawing/2014/main" id="{4657B886-27F2-70BA-DBEF-42C00B246D7F}"/>
                    </a:ext>
                  </a:extLst>
                </p:cNvPr>
                <p:cNvSpPr/>
                <p:nvPr/>
              </p:nvSpPr>
              <p:spPr>
                <a:xfrm>
                  <a:off x="4770591" y="3480988"/>
                  <a:ext cx="8856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7" extrusionOk="0">
                      <a:moveTo>
                        <a:pt x="642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2" y="922"/>
                        <a:pt x="524" y="967"/>
                        <a:pt x="643" y="967"/>
                      </a:cubicBezTo>
                      <a:cubicBezTo>
                        <a:pt x="890" y="967"/>
                        <a:pt x="1125" y="778"/>
                        <a:pt x="1125" y="485"/>
                      </a:cubicBezTo>
                      <a:cubicBezTo>
                        <a:pt x="1125" y="218"/>
                        <a:pt x="920" y="1"/>
                        <a:pt x="64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73" name="Google Shape;8817;p74">
                <a:extLst>
                  <a:ext uri="{FF2B5EF4-FFF2-40B4-BE49-F238E27FC236}">
                    <a16:creationId xmlns:a16="http://schemas.microsoft.com/office/drawing/2014/main" id="{0A7D31B4-B324-0791-CCF7-D659FFF1A823}"/>
                  </a:ext>
                </a:extLst>
              </p:cNvPr>
              <p:cNvGrpSpPr/>
              <p:nvPr/>
            </p:nvGrpSpPr>
            <p:grpSpPr>
              <a:xfrm>
                <a:off x="4790473" y="3344782"/>
                <a:ext cx="31405" cy="26898"/>
                <a:chOff x="4790473" y="3344782"/>
                <a:chExt cx="31405" cy="26898"/>
              </a:xfrm>
            </p:grpSpPr>
            <p:sp>
              <p:nvSpPr>
                <p:cNvPr id="412" name="Google Shape;8818;p74">
                  <a:extLst>
                    <a:ext uri="{FF2B5EF4-FFF2-40B4-BE49-F238E27FC236}">
                      <a16:creationId xmlns:a16="http://schemas.microsoft.com/office/drawing/2014/main" id="{D284A28E-CBAD-8F65-4D3E-F415BD759E3E}"/>
                    </a:ext>
                  </a:extLst>
                </p:cNvPr>
                <p:cNvSpPr/>
                <p:nvPr/>
              </p:nvSpPr>
              <p:spPr>
                <a:xfrm>
                  <a:off x="4790473" y="3344782"/>
                  <a:ext cx="31405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0" extrusionOk="0">
                      <a:moveTo>
                        <a:pt x="2273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1" y="1581"/>
                        <a:pt x="763" y="3420"/>
                        <a:pt x="2287" y="3420"/>
                      </a:cubicBezTo>
                      <a:cubicBezTo>
                        <a:pt x="3230" y="3420"/>
                        <a:pt x="3993" y="2657"/>
                        <a:pt x="3993" y="1714"/>
                      </a:cubicBezTo>
                      <a:cubicBezTo>
                        <a:pt x="3993" y="683"/>
                        <a:pt x="3151" y="0"/>
                        <a:pt x="227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3" name="Google Shape;8819;p74">
                  <a:extLst>
                    <a:ext uri="{FF2B5EF4-FFF2-40B4-BE49-F238E27FC236}">
                      <a16:creationId xmlns:a16="http://schemas.microsoft.com/office/drawing/2014/main" id="{6781F4CA-2564-5552-FEB8-134BFBC7AC44}"/>
                    </a:ext>
                  </a:extLst>
                </p:cNvPr>
                <p:cNvSpPr/>
                <p:nvPr/>
              </p:nvSpPr>
              <p:spPr>
                <a:xfrm>
                  <a:off x="4804654" y="3354456"/>
                  <a:ext cx="7613" cy="76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8" extrusionOk="0">
                      <a:moveTo>
                        <a:pt x="484" y="0"/>
                      </a:moveTo>
                      <a:cubicBezTo>
                        <a:pt x="218" y="0"/>
                        <a:pt x="0" y="218"/>
                        <a:pt x="0" y="484"/>
                      </a:cubicBezTo>
                      <a:cubicBezTo>
                        <a:pt x="0" y="750"/>
                        <a:pt x="218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74" name="Google Shape;8820;p74">
                <a:extLst>
                  <a:ext uri="{FF2B5EF4-FFF2-40B4-BE49-F238E27FC236}">
                    <a16:creationId xmlns:a16="http://schemas.microsoft.com/office/drawing/2014/main" id="{F1D31EF6-B2E8-764B-BAD8-AEBF42C0323E}"/>
                  </a:ext>
                </a:extLst>
              </p:cNvPr>
              <p:cNvGrpSpPr/>
              <p:nvPr/>
            </p:nvGrpSpPr>
            <p:grpSpPr>
              <a:xfrm>
                <a:off x="4823774" y="3950733"/>
                <a:ext cx="37398" cy="32034"/>
                <a:chOff x="4823774" y="3950733"/>
                <a:chExt cx="37398" cy="32034"/>
              </a:xfrm>
            </p:grpSpPr>
            <p:sp>
              <p:nvSpPr>
                <p:cNvPr id="410" name="Google Shape;8821;p74">
                  <a:extLst>
                    <a:ext uri="{FF2B5EF4-FFF2-40B4-BE49-F238E27FC236}">
                      <a16:creationId xmlns:a16="http://schemas.microsoft.com/office/drawing/2014/main" id="{F5AEE584-531B-0A2A-2392-A939E40803F4}"/>
                    </a:ext>
                  </a:extLst>
                </p:cNvPr>
                <p:cNvSpPr/>
                <p:nvPr/>
              </p:nvSpPr>
              <p:spPr>
                <a:xfrm>
                  <a:off x="4823774" y="3950733"/>
                  <a:ext cx="37398" cy="320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55" h="4073" extrusionOk="0">
                      <a:moveTo>
                        <a:pt x="2707" y="1"/>
                      </a:moveTo>
                      <a:cubicBezTo>
                        <a:pt x="2207" y="1"/>
                        <a:pt x="1698" y="186"/>
                        <a:pt x="1283" y="601"/>
                      </a:cubicBezTo>
                      <a:cubicBezTo>
                        <a:pt x="1" y="1883"/>
                        <a:pt x="908" y="4073"/>
                        <a:pt x="2722" y="4073"/>
                      </a:cubicBezTo>
                      <a:cubicBezTo>
                        <a:pt x="3835" y="4073"/>
                        <a:pt x="4755" y="3166"/>
                        <a:pt x="4755" y="2041"/>
                      </a:cubicBezTo>
                      <a:cubicBezTo>
                        <a:pt x="4755" y="813"/>
                        <a:pt x="3752" y="1"/>
                        <a:pt x="270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1" name="Google Shape;8822;p74">
                  <a:extLst>
                    <a:ext uri="{FF2B5EF4-FFF2-40B4-BE49-F238E27FC236}">
                      <a16:creationId xmlns:a16="http://schemas.microsoft.com/office/drawing/2014/main" id="{1702F9A8-4853-F5F6-BC8A-CA87FDCC52AF}"/>
                    </a:ext>
                  </a:extLst>
                </p:cNvPr>
                <p:cNvSpPr/>
                <p:nvPr/>
              </p:nvSpPr>
              <p:spPr>
                <a:xfrm>
                  <a:off x="4836617" y="3960407"/>
                  <a:ext cx="14849" cy="12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8" h="1617" extrusionOk="0">
                      <a:moveTo>
                        <a:pt x="1089" y="0"/>
                      </a:moveTo>
                      <a:cubicBezTo>
                        <a:pt x="363" y="0"/>
                        <a:pt x="1" y="871"/>
                        <a:pt x="509" y="1379"/>
                      </a:cubicBezTo>
                      <a:cubicBezTo>
                        <a:pt x="673" y="1543"/>
                        <a:pt x="874" y="1616"/>
                        <a:pt x="1073" y="1616"/>
                      </a:cubicBezTo>
                      <a:cubicBezTo>
                        <a:pt x="1488" y="1616"/>
                        <a:pt x="1888" y="1294"/>
                        <a:pt x="1888" y="811"/>
                      </a:cubicBezTo>
                      <a:cubicBezTo>
                        <a:pt x="1888" y="363"/>
                        <a:pt x="1537" y="0"/>
                        <a:pt x="1089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75" name="Google Shape;8823;p74">
                <a:extLst>
                  <a:ext uri="{FF2B5EF4-FFF2-40B4-BE49-F238E27FC236}">
                    <a16:creationId xmlns:a16="http://schemas.microsoft.com/office/drawing/2014/main" id="{C8D18499-4A3D-CEAC-9711-9705E97B73DA}"/>
                  </a:ext>
                </a:extLst>
              </p:cNvPr>
              <p:cNvGrpSpPr/>
              <p:nvPr/>
            </p:nvGrpSpPr>
            <p:grpSpPr>
              <a:xfrm>
                <a:off x="4823396" y="4110566"/>
                <a:ext cx="31405" cy="26906"/>
                <a:chOff x="4823396" y="4110566"/>
                <a:chExt cx="31405" cy="26906"/>
              </a:xfrm>
            </p:grpSpPr>
            <p:sp>
              <p:nvSpPr>
                <p:cNvPr id="408" name="Google Shape;8824;p74">
                  <a:extLst>
                    <a:ext uri="{FF2B5EF4-FFF2-40B4-BE49-F238E27FC236}">
                      <a16:creationId xmlns:a16="http://schemas.microsoft.com/office/drawing/2014/main" id="{7FA8F291-49B4-06C8-BAF4-A1C66CB5B636}"/>
                    </a:ext>
                  </a:extLst>
                </p:cNvPr>
                <p:cNvSpPr/>
                <p:nvPr/>
              </p:nvSpPr>
              <p:spPr>
                <a:xfrm>
                  <a:off x="4823396" y="4110566"/>
                  <a:ext cx="31405" cy="26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1" extrusionOk="0">
                      <a:moveTo>
                        <a:pt x="2272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2"/>
                        <a:pt x="762" y="3420"/>
                        <a:pt x="2286" y="3420"/>
                      </a:cubicBezTo>
                      <a:cubicBezTo>
                        <a:pt x="3230" y="3420"/>
                        <a:pt x="3992" y="2658"/>
                        <a:pt x="3992" y="1715"/>
                      </a:cubicBezTo>
                      <a:cubicBezTo>
                        <a:pt x="3992" y="683"/>
                        <a:pt x="3150" y="1"/>
                        <a:pt x="227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9" name="Google Shape;8825;p74">
                  <a:extLst>
                    <a:ext uri="{FF2B5EF4-FFF2-40B4-BE49-F238E27FC236}">
                      <a16:creationId xmlns:a16="http://schemas.microsoft.com/office/drawing/2014/main" id="{C86160FE-1153-2575-4648-81F86DE1C371}"/>
                    </a:ext>
                  </a:extLst>
                </p:cNvPr>
                <p:cNvSpPr/>
                <p:nvPr/>
              </p:nvSpPr>
              <p:spPr>
                <a:xfrm>
                  <a:off x="4836240" y="4120145"/>
                  <a:ext cx="8950" cy="76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77" extrusionOk="0">
                      <a:moveTo>
                        <a:pt x="653" y="1"/>
                      </a:moveTo>
                      <a:cubicBezTo>
                        <a:pt x="218" y="1"/>
                        <a:pt x="0" y="533"/>
                        <a:pt x="303" y="835"/>
                      </a:cubicBezTo>
                      <a:cubicBezTo>
                        <a:pt x="404" y="933"/>
                        <a:pt x="527" y="976"/>
                        <a:pt x="646" y="976"/>
                      </a:cubicBezTo>
                      <a:cubicBezTo>
                        <a:pt x="898" y="976"/>
                        <a:pt x="1137" y="784"/>
                        <a:pt x="1137" y="497"/>
                      </a:cubicBezTo>
                      <a:cubicBezTo>
                        <a:pt x="1137" y="218"/>
                        <a:pt x="920" y="1"/>
                        <a:pt x="65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76" name="Google Shape;8826;p74">
                <a:extLst>
                  <a:ext uri="{FF2B5EF4-FFF2-40B4-BE49-F238E27FC236}">
                    <a16:creationId xmlns:a16="http://schemas.microsoft.com/office/drawing/2014/main" id="{C99DC234-CF96-25DC-9A70-867276A152A0}"/>
                  </a:ext>
                </a:extLst>
              </p:cNvPr>
              <p:cNvGrpSpPr/>
              <p:nvPr/>
            </p:nvGrpSpPr>
            <p:grpSpPr>
              <a:xfrm>
                <a:off x="4838332" y="3821150"/>
                <a:ext cx="31499" cy="26898"/>
                <a:chOff x="4838332" y="3821150"/>
                <a:chExt cx="31499" cy="26898"/>
              </a:xfrm>
            </p:grpSpPr>
            <p:sp>
              <p:nvSpPr>
                <p:cNvPr id="406" name="Google Shape;8827;p74">
                  <a:extLst>
                    <a:ext uri="{FF2B5EF4-FFF2-40B4-BE49-F238E27FC236}">
                      <a16:creationId xmlns:a16="http://schemas.microsoft.com/office/drawing/2014/main" id="{47755B57-D244-E667-3B06-C32612D348B0}"/>
                    </a:ext>
                  </a:extLst>
                </p:cNvPr>
                <p:cNvSpPr/>
                <p:nvPr/>
              </p:nvSpPr>
              <p:spPr>
                <a:xfrm>
                  <a:off x="4838332" y="3821150"/>
                  <a:ext cx="31499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0" extrusionOk="0">
                      <a:moveTo>
                        <a:pt x="2285" y="1"/>
                      </a:moveTo>
                      <a:cubicBezTo>
                        <a:pt x="1865" y="1"/>
                        <a:pt x="1437" y="156"/>
                        <a:pt x="1089" y="505"/>
                      </a:cubicBezTo>
                      <a:cubicBezTo>
                        <a:pt x="0" y="1581"/>
                        <a:pt x="775" y="3420"/>
                        <a:pt x="2299" y="3420"/>
                      </a:cubicBezTo>
                      <a:cubicBezTo>
                        <a:pt x="3242" y="3420"/>
                        <a:pt x="4004" y="2658"/>
                        <a:pt x="4004" y="1714"/>
                      </a:cubicBezTo>
                      <a:cubicBezTo>
                        <a:pt x="4004" y="683"/>
                        <a:pt x="3163" y="1"/>
                        <a:pt x="228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7" name="Google Shape;8828;p74">
                  <a:extLst>
                    <a:ext uri="{FF2B5EF4-FFF2-40B4-BE49-F238E27FC236}">
                      <a16:creationId xmlns:a16="http://schemas.microsoft.com/office/drawing/2014/main" id="{D9232FFE-37F8-057D-05CA-41A8B099DFA1}"/>
                    </a:ext>
                  </a:extLst>
                </p:cNvPr>
                <p:cNvSpPr/>
                <p:nvPr/>
              </p:nvSpPr>
              <p:spPr>
                <a:xfrm>
                  <a:off x="4851270" y="3830824"/>
                  <a:ext cx="8950" cy="75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64" extrusionOk="0">
                      <a:moveTo>
                        <a:pt x="654" y="0"/>
                      </a:moveTo>
                      <a:cubicBezTo>
                        <a:pt x="218" y="0"/>
                        <a:pt x="0" y="521"/>
                        <a:pt x="303" y="823"/>
                      </a:cubicBezTo>
                      <a:cubicBezTo>
                        <a:pt x="404" y="920"/>
                        <a:pt x="526" y="964"/>
                        <a:pt x="644" y="964"/>
                      </a:cubicBezTo>
                      <a:cubicBezTo>
                        <a:pt x="893" y="964"/>
                        <a:pt x="1129" y="771"/>
                        <a:pt x="1138" y="484"/>
                      </a:cubicBezTo>
                      <a:cubicBezTo>
                        <a:pt x="1125" y="218"/>
                        <a:pt x="920" y="0"/>
                        <a:pt x="65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77" name="Google Shape;8829;p74">
                <a:extLst>
                  <a:ext uri="{FF2B5EF4-FFF2-40B4-BE49-F238E27FC236}">
                    <a16:creationId xmlns:a16="http://schemas.microsoft.com/office/drawing/2014/main" id="{1A9A39C4-8E8A-B245-68CF-E3F51D5693CB}"/>
                  </a:ext>
                </a:extLst>
              </p:cNvPr>
              <p:cNvGrpSpPr/>
              <p:nvPr/>
            </p:nvGrpSpPr>
            <p:grpSpPr>
              <a:xfrm>
                <a:off x="4661275" y="3815007"/>
                <a:ext cx="36824" cy="31523"/>
                <a:chOff x="4661275" y="3815007"/>
                <a:chExt cx="36824" cy="31523"/>
              </a:xfrm>
            </p:grpSpPr>
            <p:sp>
              <p:nvSpPr>
                <p:cNvPr id="404" name="Google Shape;8830;p74">
                  <a:extLst>
                    <a:ext uri="{FF2B5EF4-FFF2-40B4-BE49-F238E27FC236}">
                      <a16:creationId xmlns:a16="http://schemas.microsoft.com/office/drawing/2014/main" id="{D83AFF30-07C1-AD6D-3B35-D78B7F5A7F49}"/>
                    </a:ext>
                  </a:extLst>
                </p:cNvPr>
                <p:cNvSpPr/>
                <p:nvPr/>
              </p:nvSpPr>
              <p:spPr>
                <a:xfrm>
                  <a:off x="4661275" y="3815007"/>
                  <a:ext cx="36824" cy="315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2" h="4008" extrusionOk="0">
                      <a:moveTo>
                        <a:pt x="2663" y="0"/>
                      </a:moveTo>
                      <a:cubicBezTo>
                        <a:pt x="2169" y="0"/>
                        <a:pt x="1666" y="184"/>
                        <a:pt x="1258" y="596"/>
                      </a:cubicBezTo>
                      <a:cubicBezTo>
                        <a:pt x="0" y="1854"/>
                        <a:pt x="895" y="4007"/>
                        <a:pt x="2674" y="4007"/>
                      </a:cubicBezTo>
                      <a:cubicBezTo>
                        <a:pt x="3774" y="4007"/>
                        <a:pt x="4682" y="3112"/>
                        <a:pt x="4682" y="2011"/>
                      </a:cubicBezTo>
                      <a:cubicBezTo>
                        <a:pt x="4682" y="801"/>
                        <a:pt x="3692" y="0"/>
                        <a:pt x="266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5" name="Google Shape;8831;p74">
                  <a:extLst>
                    <a:ext uri="{FF2B5EF4-FFF2-40B4-BE49-F238E27FC236}">
                      <a16:creationId xmlns:a16="http://schemas.microsoft.com/office/drawing/2014/main" id="{7F6C7142-E1B9-B5A1-C627-0384D3FAE272}"/>
                    </a:ext>
                  </a:extLst>
                </p:cNvPr>
                <p:cNvSpPr/>
                <p:nvPr/>
              </p:nvSpPr>
              <p:spPr>
                <a:xfrm>
                  <a:off x="4676211" y="3824736"/>
                  <a:ext cx="12183" cy="121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9" h="1549" extrusionOk="0">
                      <a:moveTo>
                        <a:pt x="775" y="0"/>
                      </a:moveTo>
                      <a:cubicBezTo>
                        <a:pt x="351" y="0"/>
                        <a:pt x="0" y="339"/>
                        <a:pt x="0" y="774"/>
                      </a:cubicBezTo>
                      <a:cubicBezTo>
                        <a:pt x="0" y="1198"/>
                        <a:pt x="351" y="1549"/>
                        <a:pt x="775" y="1549"/>
                      </a:cubicBezTo>
                      <a:cubicBezTo>
                        <a:pt x="1210" y="1549"/>
                        <a:pt x="1549" y="1198"/>
                        <a:pt x="1549" y="774"/>
                      </a:cubicBezTo>
                      <a:cubicBezTo>
                        <a:pt x="1549" y="339"/>
                        <a:pt x="1210" y="0"/>
                        <a:pt x="77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78" name="Google Shape;8832;p74">
                <a:extLst>
                  <a:ext uri="{FF2B5EF4-FFF2-40B4-BE49-F238E27FC236}">
                    <a16:creationId xmlns:a16="http://schemas.microsoft.com/office/drawing/2014/main" id="{5391A764-E4A7-90C5-40D3-0114DD4395E4}"/>
                  </a:ext>
                </a:extLst>
              </p:cNvPr>
              <p:cNvGrpSpPr/>
              <p:nvPr/>
            </p:nvGrpSpPr>
            <p:grpSpPr>
              <a:xfrm>
                <a:off x="4558998" y="3851037"/>
                <a:ext cx="33591" cy="28699"/>
                <a:chOff x="4558998" y="3851037"/>
                <a:chExt cx="33591" cy="28699"/>
              </a:xfrm>
            </p:grpSpPr>
            <p:sp>
              <p:nvSpPr>
                <p:cNvPr id="402" name="Google Shape;8833;p74">
                  <a:extLst>
                    <a:ext uri="{FF2B5EF4-FFF2-40B4-BE49-F238E27FC236}">
                      <a16:creationId xmlns:a16="http://schemas.microsoft.com/office/drawing/2014/main" id="{488C432C-E0AE-C50E-3ADF-A94D756A180C}"/>
                    </a:ext>
                  </a:extLst>
                </p:cNvPr>
                <p:cNvSpPr/>
                <p:nvPr/>
              </p:nvSpPr>
              <p:spPr>
                <a:xfrm>
                  <a:off x="4558998" y="3851037"/>
                  <a:ext cx="33591" cy="286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71" h="3649" extrusionOk="0">
                      <a:moveTo>
                        <a:pt x="2430" y="0"/>
                      </a:moveTo>
                      <a:cubicBezTo>
                        <a:pt x="1980" y="0"/>
                        <a:pt x="1522" y="167"/>
                        <a:pt x="1149" y="539"/>
                      </a:cubicBezTo>
                      <a:cubicBezTo>
                        <a:pt x="0" y="1688"/>
                        <a:pt x="823" y="3648"/>
                        <a:pt x="2444" y="3648"/>
                      </a:cubicBezTo>
                      <a:cubicBezTo>
                        <a:pt x="3448" y="3648"/>
                        <a:pt x="4270" y="2838"/>
                        <a:pt x="4270" y="1822"/>
                      </a:cubicBezTo>
                      <a:cubicBezTo>
                        <a:pt x="4270" y="726"/>
                        <a:pt x="3369" y="0"/>
                        <a:pt x="24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3" name="Google Shape;8834;p74">
                  <a:extLst>
                    <a:ext uri="{FF2B5EF4-FFF2-40B4-BE49-F238E27FC236}">
                      <a16:creationId xmlns:a16="http://schemas.microsoft.com/office/drawing/2014/main" id="{BE824F24-C2C7-36B5-8DD4-FF7792F83028}"/>
                    </a:ext>
                  </a:extLst>
                </p:cNvPr>
                <p:cNvSpPr/>
                <p:nvPr/>
              </p:nvSpPr>
              <p:spPr>
                <a:xfrm>
                  <a:off x="4573557" y="3860695"/>
                  <a:ext cx="9328" cy="94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6" h="1199" extrusionOk="0">
                      <a:moveTo>
                        <a:pt x="593" y="1"/>
                      </a:moveTo>
                      <a:cubicBezTo>
                        <a:pt x="266" y="1"/>
                        <a:pt x="0" y="267"/>
                        <a:pt x="0" y="594"/>
                      </a:cubicBezTo>
                      <a:cubicBezTo>
                        <a:pt x="0" y="932"/>
                        <a:pt x="266" y="1198"/>
                        <a:pt x="593" y="1198"/>
                      </a:cubicBezTo>
                      <a:cubicBezTo>
                        <a:pt x="919" y="1198"/>
                        <a:pt x="1185" y="932"/>
                        <a:pt x="1185" y="594"/>
                      </a:cubicBezTo>
                      <a:cubicBezTo>
                        <a:pt x="1185" y="267"/>
                        <a:pt x="919" y="1"/>
                        <a:pt x="59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79" name="Google Shape;8835;p74">
                <a:extLst>
                  <a:ext uri="{FF2B5EF4-FFF2-40B4-BE49-F238E27FC236}">
                    <a16:creationId xmlns:a16="http://schemas.microsoft.com/office/drawing/2014/main" id="{4D95884A-3519-A6B7-4D5F-2C85FA5F6AEE}"/>
                  </a:ext>
                </a:extLst>
              </p:cNvPr>
              <p:cNvGrpSpPr/>
              <p:nvPr/>
            </p:nvGrpSpPr>
            <p:grpSpPr>
              <a:xfrm>
                <a:off x="4696762" y="3638587"/>
                <a:ext cx="33591" cy="28794"/>
                <a:chOff x="4696762" y="3638587"/>
                <a:chExt cx="33591" cy="28794"/>
              </a:xfrm>
            </p:grpSpPr>
            <p:sp>
              <p:nvSpPr>
                <p:cNvPr id="400" name="Google Shape;8836;p74">
                  <a:extLst>
                    <a:ext uri="{FF2B5EF4-FFF2-40B4-BE49-F238E27FC236}">
                      <a16:creationId xmlns:a16="http://schemas.microsoft.com/office/drawing/2014/main" id="{6E2E2F07-78D8-5180-39F0-0577A67A0FA5}"/>
                    </a:ext>
                  </a:extLst>
                </p:cNvPr>
                <p:cNvSpPr/>
                <p:nvPr/>
              </p:nvSpPr>
              <p:spPr>
                <a:xfrm>
                  <a:off x="4696762" y="3638587"/>
                  <a:ext cx="33591" cy="287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71" h="3661" extrusionOk="0">
                      <a:moveTo>
                        <a:pt x="2426" y="1"/>
                      </a:moveTo>
                      <a:cubicBezTo>
                        <a:pt x="1978" y="1"/>
                        <a:pt x="1521" y="167"/>
                        <a:pt x="1150" y="539"/>
                      </a:cubicBezTo>
                      <a:cubicBezTo>
                        <a:pt x="0" y="1688"/>
                        <a:pt x="823" y="3660"/>
                        <a:pt x="2444" y="3660"/>
                      </a:cubicBezTo>
                      <a:cubicBezTo>
                        <a:pt x="3448" y="3648"/>
                        <a:pt x="4258" y="2838"/>
                        <a:pt x="4270" y="1834"/>
                      </a:cubicBezTo>
                      <a:cubicBezTo>
                        <a:pt x="4262" y="729"/>
                        <a:pt x="3363" y="1"/>
                        <a:pt x="242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1" name="Google Shape;8837;p74">
                  <a:extLst>
                    <a:ext uri="{FF2B5EF4-FFF2-40B4-BE49-F238E27FC236}">
                      <a16:creationId xmlns:a16="http://schemas.microsoft.com/office/drawing/2014/main" id="{2D2FBB10-7E2F-4158-F3FB-0CCB3207E137}"/>
                    </a:ext>
                  </a:extLst>
                </p:cNvPr>
                <p:cNvSpPr/>
                <p:nvPr/>
              </p:nvSpPr>
              <p:spPr>
                <a:xfrm>
                  <a:off x="4711320" y="3648245"/>
                  <a:ext cx="9328" cy="94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6" h="1199" extrusionOk="0">
                      <a:moveTo>
                        <a:pt x="593" y="1"/>
                      </a:moveTo>
                      <a:cubicBezTo>
                        <a:pt x="266" y="1"/>
                        <a:pt x="0" y="279"/>
                        <a:pt x="0" y="606"/>
                      </a:cubicBezTo>
                      <a:cubicBezTo>
                        <a:pt x="0" y="932"/>
                        <a:pt x="266" y="1198"/>
                        <a:pt x="593" y="1198"/>
                      </a:cubicBezTo>
                      <a:cubicBezTo>
                        <a:pt x="919" y="1198"/>
                        <a:pt x="1186" y="932"/>
                        <a:pt x="1186" y="606"/>
                      </a:cubicBezTo>
                      <a:cubicBezTo>
                        <a:pt x="1186" y="279"/>
                        <a:pt x="919" y="1"/>
                        <a:pt x="59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80" name="Google Shape;8838;p74">
                <a:extLst>
                  <a:ext uri="{FF2B5EF4-FFF2-40B4-BE49-F238E27FC236}">
                    <a16:creationId xmlns:a16="http://schemas.microsoft.com/office/drawing/2014/main" id="{2F217510-142F-9885-55AC-2B6A23961AAE}"/>
                  </a:ext>
                </a:extLst>
              </p:cNvPr>
              <p:cNvGrpSpPr/>
              <p:nvPr/>
            </p:nvGrpSpPr>
            <p:grpSpPr>
              <a:xfrm>
                <a:off x="4929479" y="3939140"/>
                <a:ext cx="33497" cy="28692"/>
                <a:chOff x="4929479" y="3939140"/>
                <a:chExt cx="33497" cy="28692"/>
              </a:xfrm>
            </p:grpSpPr>
            <p:sp>
              <p:nvSpPr>
                <p:cNvPr id="398" name="Google Shape;8839;p74">
                  <a:extLst>
                    <a:ext uri="{FF2B5EF4-FFF2-40B4-BE49-F238E27FC236}">
                      <a16:creationId xmlns:a16="http://schemas.microsoft.com/office/drawing/2014/main" id="{ABDE9AB5-2CE5-DEFE-C5CB-675C64CEF40C}"/>
                    </a:ext>
                  </a:extLst>
                </p:cNvPr>
                <p:cNvSpPr/>
                <p:nvPr/>
              </p:nvSpPr>
              <p:spPr>
                <a:xfrm>
                  <a:off x="4929479" y="3939140"/>
                  <a:ext cx="33497" cy="286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9" h="3648" extrusionOk="0">
                      <a:moveTo>
                        <a:pt x="2426" y="0"/>
                      </a:moveTo>
                      <a:cubicBezTo>
                        <a:pt x="1978" y="0"/>
                        <a:pt x="1521" y="167"/>
                        <a:pt x="1149" y="539"/>
                      </a:cubicBezTo>
                      <a:cubicBezTo>
                        <a:pt x="0" y="1688"/>
                        <a:pt x="811" y="3648"/>
                        <a:pt x="2431" y="3648"/>
                      </a:cubicBezTo>
                      <a:cubicBezTo>
                        <a:pt x="3448" y="3648"/>
                        <a:pt x="4258" y="2837"/>
                        <a:pt x="4258" y="1833"/>
                      </a:cubicBezTo>
                      <a:cubicBezTo>
                        <a:pt x="4258" y="729"/>
                        <a:pt x="3361" y="0"/>
                        <a:pt x="2426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9" name="Google Shape;8840;p74">
                  <a:extLst>
                    <a:ext uri="{FF2B5EF4-FFF2-40B4-BE49-F238E27FC236}">
                      <a16:creationId xmlns:a16="http://schemas.microsoft.com/office/drawing/2014/main" id="{F78C38BF-4275-73DF-06C6-0992994D4056}"/>
                    </a:ext>
                  </a:extLst>
                </p:cNvPr>
                <p:cNvSpPr/>
                <p:nvPr/>
              </p:nvSpPr>
              <p:spPr>
                <a:xfrm>
                  <a:off x="4943935" y="3948893"/>
                  <a:ext cx="9430" cy="93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9" h="1186" extrusionOk="0">
                      <a:moveTo>
                        <a:pt x="593" y="0"/>
                      </a:moveTo>
                      <a:cubicBezTo>
                        <a:pt x="267" y="0"/>
                        <a:pt x="1" y="267"/>
                        <a:pt x="1" y="593"/>
                      </a:cubicBezTo>
                      <a:cubicBezTo>
                        <a:pt x="1" y="920"/>
                        <a:pt x="267" y="1186"/>
                        <a:pt x="593" y="1186"/>
                      </a:cubicBezTo>
                      <a:cubicBezTo>
                        <a:pt x="932" y="1186"/>
                        <a:pt x="1198" y="920"/>
                        <a:pt x="1198" y="593"/>
                      </a:cubicBezTo>
                      <a:cubicBezTo>
                        <a:pt x="1198" y="267"/>
                        <a:pt x="932" y="0"/>
                        <a:pt x="59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81" name="Google Shape;8841;p74">
                <a:extLst>
                  <a:ext uri="{FF2B5EF4-FFF2-40B4-BE49-F238E27FC236}">
                    <a16:creationId xmlns:a16="http://schemas.microsoft.com/office/drawing/2014/main" id="{D5E60D26-BABE-FE7C-092F-BBB94C64BF63}"/>
                  </a:ext>
                </a:extLst>
              </p:cNvPr>
              <p:cNvGrpSpPr/>
              <p:nvPr/>
            </p:nvGrpSpPr>
            <p:grpSpPr>
              <a:xfrm>
                <a:off x="4907119" y="3986039"/>
                <a:ext cx="33497" cy="28699"/>
                <a:chOff x="4907119" y="3986039"/>
                <a:chExt cx="33497" cy="28699"/>
              </a:xfrm>
            </p:grpSpPr>
            <p:sp>
              <p:nvSpPr>
                <p:cNvPr id="396" name="Google Shape;8842;p74">
                  <a:extLst>
                    <a:ext uri="{FF2B5EF4-FFF2-40B4-BE49-F238E27FC236}">
                      <a16:creationId xmlns:a16="http://schemas.microsoft.com/office/drawing/2014/main" id="{1AF970A3-4D63-CCF6-856E-96019A9169AD}"/>
                    </a:ext>
                  </a:extLst>
                </p:cNvPr>
                <p:cNvSpPr/>
                <p:nvPr/>
              </p:nvSpPr>
              <p:spPr>
                <a:xfrm>
                  <a:off x="4907119" y="3986039"/>
                  <a:ext cx="33497" cy="286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9" h="3649" extrusionOk="0">
                      <a:moveTo>
                        <a:pt x="2427" y="1"/>
                      </a:moveTo>
                      <a:cubicBezTo>
                        <a:pt x="1979" y="1"/>
                        <a:pt x="1522" y="167"/>
                        <a:pt x="1149" y="540"/>
                      </a:cubicBezTo>
                      <a:cubicBezTo>
                        <a:pt x="0" y="1689"/>
                        <a:pt x="811" y="3648"/>
                        <a:pt x="2444" y="3648"/>
                      </a:cubicBezTo>
                      <a:cubicBezTo>
                        <a:pt x="3448" y="3648"/>
                        <a:pt x="4258" y="2826"/>
                        <a:pt x="4258" y="1822"/>
                      </a:cubicBezTo>
                      <a:cubicBezTo>
                        <a:pt x="4258" y="726"/>
                        <a:pt x="3363" y="1"/>
                        <a:pt x="242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7" name="Google Shape;8843;p74">
                  <a:extLst>
                    <a:ext uri="{FF2B5EF4-FFF2-40B4-BE49-F238E27FC236}">
                      <a16:creationId xmlns:a16="http://schemas.microsoft.com/office/drawing/2014/main" id="{DE43582B-AF70-28D0-682C-0DDFAF2D405E}"/>
                    </a:ext>
                  </a:extLst>
                </p:cNvPr>
                <p:cNvSpPr/>
                <p:nvPr/>
              </p:nvSpPr>
              <p:spPr>
                <a:xfrm>
                  <a:off x="4921583" y="3995705"/>
                  <a:ext cx="9422" cy="93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8" h="1186" extrusionOk="0">
                      <a:moveTo>
                        <a:pt x="605" y="0"/>
                      </a:moveTo>
                      <a:cubicBezTo>
                        <a:pt x="266" y="0"/>
                        <a:pt x="0" y="266"/>
                        <a:pt x="0" y="593"/>
                      </a:cubicBezTo>
                      <a:cubicBezTo>
                        <a:pt x="0" y="919"/>
                        <a:pt x="266" y="1186"/>
                        <a:pt x="605" y="1186"/>
                      </a:cubicBezTo>
                      <a:cubicBezTo>
                        <a:pt x="931" y="1186"/>
                        <a:pt x="1198" y="919"/>
                        <a:pt x="1198" y="593"/>
                      </a:cubicBezTo>
                      <a:cubicBezTo>
                        <a:pt x="1198" y="266"/>
                        <a:pt x="931" y="0"/>
                        <a:pt x="60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82" name="Google Shape;8844;p74">
                <a:extLst>
                  <a:ext uri="{FF2B5EF4-FFF2-40B4-BE49-F238E27FC236}">
                    <a16:creationId xmlns:a16="http://schemas.microsoft.com/office/drawing/2014/main" id="{08A69F85-F16C-3F92-ADBB-D3B337CD8047}"/>
                  </a:ext>
                </a:extLst>
              </p:cNvPr>
              <p:cNvGrpSpPr/>
              <p:nvPr/>
            </p:nvGrpSpPr>
            <p:grpSpPr>
              <a:xfrm>
                <a:off x="4911783" y="4048102"/>
                <a:ext cx="33591" cy="28762"/>
                <a:chOff x="4911783" y="4048102"/>
                <a:chExt cx="33591" cy="28762"/>
              </a:xfrm>
            </p:grpSpPr>
            <p:sp>
              <p:nvSpPr>
                <p:cNvPr id="394" name="Google Shape;8845;p74">
                  <a:extLst>
                    <a:ext uri="{FF2B5EF4-FFF2-40B4-BE49-F238E27FC236}">
                      <a16:creationId xmlns:a16="http://schemas.microsoft.com/office/drawing/2014/main" id="{5D8B5DAD-3F9F-80C8-7C47-BFDEE98E984E}"/>
                    </a:ext>
                  </a:extLst>
                </p:cNvPr>
                <p:cNvSpPr/>
                <p:nvPr/>
              </p:nvSpPr>
              <p:spPr>
                <a:xfrm>
                  <a:off x="4911783" y="4048102"/>
                  <a:ext cx="33591" cy="287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71" h="3657" extrusionOk="0">
                      <a:moveTo>
                        <a:pt x="2422" y="0"/>
                      </a:moveTo>
                      <a:cubicBezTo>
                        <a:pt x="1974" y="0"/>
                        <a:pt x="1519" y="166"/>
                        <a:pt x="1149" y="536"/>
                      </a:cubicBezTo>
                      <a:cubicBezTo>
                        <a:pt x="0" y="1685"/>
                        <a:pt x="823" y="3657"/>
                        <a:pt x="2456" y="3657"/>
                      </a:cubicBezTo>
                      <a:cubicBezTo>
                        <a:pt x="3448" y="3645"/>
                        <a:pt x="4258" y="2834"/>
                        <a:pt x="4270" y="1842"/>
                      </a:cubicBezTo>
                      <a:cubicBezTo>
                        <a:pt x="4270" y="735"/>
                        <a:pt x="3364" y="0"/>
                        <a:pt x="242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5" name="Google Shape;8846;p74">
                  <a:extLst>
                    <a:ext uri="{FF2B5EF4-FFF2-40B4-BE49-F238E27FC236}">
                      <a16:creationId xmlns:a16="http://schemas.microsoft.com/office/drawing/2014/main" id="{8EEBF7E8-6493-09F7-7D59-9A7CB07A11A8}"/>
                    </a:ext>
                  </a:extLst>
                </p:cNvPr>
                <p:cNvSpPr/>
                <p:nvPr/>
              </p:nvSpPr>
              <p:spPr>
                <a:xfrm>
                  <a:off x="4926333" y="4057831"/>
                  <a:ext cx="9336" cy="93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7" h="1186" extrusionOk="0">
                      <a:moveTo>
                        <a:pt x="594" y="0"/>
                      </a:moveTo>
                      <a:cubicBezTo>
                        <a:pt x="267" y="0"/>
                        <a:pt x="1" y="266"/>
                        <a:pt x="1" y="593"/>
                      </a:cubicBezTo>
                      <a:cubicBezTo>
                        <a:pt x="1" y="920"/>
                        <a:pt x="267" y="1186"/>
                        <a:pt x="594" y="1186"/>
                      </a:cubicBezTo>
                      <a:cubicBezTo>
                        <a:pt x="920" y="1186"/>
                        <a:pt x="1186" y="920"/>
                        <a:pt x="1186" y="593"/>
                      </a:cubicBezTo>
                      <a:cubicBezTo>
                        <a:pt x="1186" y="266"/>
                        <a:pt x="920" y="0"/>
                        <a:pt x="59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83" name="Google Shape;8847;p74">
                <a:extLst>
                  <a:ext uri="{FF2B5EF4-FFF2-40B4-BE49-F238E27FC236}">
                    <a16:creationId xmlns:a16="http://schemas.microsoft.com/office/drawing/2014/main" id="{AFFEF01A-9918-01BA-2549-5DA9FBBB14A0}"/>
                  </a:ext>
                </a:extLst>
              </p:cNvPr>
              <p:cNvSpPr/>
              <p:nvPr/>
            </p:nvSpPr>
            <p:spPr>
              <a:xfrm>
                <a:off x="4713506" y="3934476"/>
                <a:ext cx="33497" cy="28692"/>
              </a:xfrm>
              <a:custGeom>
                <a:avLst/>
                <a:gdLst/>
                <a:ahLst/>
                <a:cxnLst/>
                <a:rect l="l" t="t" r="r" b="b"/>
                <a:pathLst>
                  <a:path w="4259" h="3648" extrusionOk="0">
                    <a:moveTo>
                      <a:pt x="2422" y="0"/>
                    </a:moveTo>
                    <a:cubicBezTo>
                      <a:pt x="1974" y="0"/>
                      <a:pt x="1518" y="167"/>
                      <a:pt x="1150" y="539"/>
                    </a:cubicBezTo>
                    <a:cubicBezTo>
                      <a:pt x="0" y="1688"/>
                      <a:pt x="811" y="3648"/>
                      <a:pt x="2432" y="3648"/>
                    </a:cubicBezTo>
                    <a:cubicBezTo>
                      <a:pt x="3436" y="3648"/>
                      <a:pt x="4258" y="2838"/>
                      <a:pt x="4258" y="1821"/>
                    </a:cubicBezTo>
                    <a:cubicBezTo>
                      <a:pt x="4258" y="726"/>
                      <a:pt x="3357" y="0"/>
                      <a:pt x="2422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" name="Google Shape;8848;p74">
                <a:extLst>
                  <a:ext uri="{FF2B5EF4-FFF2-40B4-BE49-F238E27FC236}">
                    <a16:creationId xmlns:a16="http://schemas.microsoft.com/office/drawing/2014/main" id="{3772BE10-D4A4-532C-323F-8FF7AF6B92B0}"/>
                  </a:ext>
                </a:extLst>
              </p:cNvPr>
              <p:cNvSpPr/>
              <p:nvPr/>
            </p:nvSpPr>
            <p:spPr>
              <a:xfrm>
                <a:off x="4727970" y="3944135"/>
                <a:ext cx="9328" cy="9430"/>
              </a:xfrm>
              <a:custGeom>
                <a:avLst/>
                <a:gdLst/>
                <a:ahLst/>
                <a:cxnLst/>
                <a:rect l="l" t="t" r="r" b="b"/>
                <a:pathLst>
                  <a:path w="1186" h="1199" extrusionOk="0">
                    <a:moveTo>
                      <a:pt x="593" y="1"/>
                    </a:moveTo>
                    <a:cubicBezTo>
                      <a:pt x="266" y="1"/>
                      <a:pt x="0" y="267"/>
                      <a:pt x="0" y="593"/>
                    </a:cubicBezTo>
                    <a:cubicBezTo>
                      <a:pt x="0" y="932"/>
                      <a:pt x="266" y="1198"/>
                      <a:pt x="593" y="1198"/>
                    </a:cubicBezTo>
                    <a:cubicBezTo>
                      <a:pt x="919" y="1198"/>
                      <a:pt x="1186" y="932"/>
                      <a:pt x="1186" y="593"/>
                    </a:cubicBezTo>
                    <a:cubicBezTo>
                      <a:pt x="1186" y="267"/>
                      <a:pt x="919" y="1"/>
                      <a:pt x="593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85" name="Google Shape;8849;p74">
                <a:extLst>
                  <a:ext uri="{FF2B5EF4-FFF2-40B4-BE49-F238E27FC236}">
                    <a16:creationId xmlns:a16="http://schemas.microsoft.com/office/drawing/2014/main" id="{78F547A3-37B2-0C3B-5B8B-B0E07520389F}"/>
                  </a:ext>
                </a:extLst>
              </p:cNvPr>
              <p:cNvGrpSpPr/>
              <p:nvPr/>
            </p:nvGrpSpPr>
            <p:grpSpPr>
              <a:xfrm>
                <a:off x="4762623" y="3837847"/>
                <a:ext cx="42416" cy="36273"/>
                <a:chOff x="4762623" y="3837847"/>
                <a:chExt cx="42416" cy="36273"/>
              </a:xfrm>
            </p:grpSpPr>
            <p:sp>
              <p:nvSpPr>
                <p:cNvPr id="392" name="Google Shape;8850;p74">
                  <a:extLst>
                    <a:ext uri="{FF2B5EF4-FFF2-40B4-BE49-F238E27FC236}">
                      <a16:creationId xmlns:a16="http://schemas.microsoft.com/office/drawing/2014/main" id="{7190233D-8C84-38B3-46B3-9934B01D1CAE}"/>
                    </a:ext>
                  </a:extLst>
                </p:cNvPr>
                <p:cNvSpPr/>
                <p:nvPr/>
              </p:nvSpPr>
              <p:spPr>
                <a:xfrm>
                  <a:off x="4762623" y="3837847"/>
                  <a:ext cx="42416" cy="362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93" h="4612" extrusionOk="0">
                      <a:moveTo>
                        <a:pt x="3064" y="1"/>
                      </a:moveTo>
                      <a:cubicBezTo>
                        <a:pt x="2496" y="1"/>
                        <a:pt x="1918" y="211"/>
                        <a:pt x="1449" y="680"/>
                      </a:cubicBezTo>
                      <a:cubicBezTo>
                        <a:pt x="1" y="2128"/>
                        <a:pt x="1033" y="4611"/>
                        <a:pt x="3067" y="4611"/>
                      </a:cubicBezTo>
                      <a:cubicBezTo>
                        <a:pt x="3072" y="4611"/>
                        <a:pt x="3077" y="4611"/>
                        <a:pt x="3082" y="4611"/>
                      </a:cubicBezTo>
                      <a:cubicBezTo>
                        <a:pt x="4352" y="4611"/>
                        <a:pt x="5380" y="3583"/>
                        <a:pt x="5392" y="2313"/>
                      </a:cubicBezTo>
                      <a:cubicBezTo>
                        <a:pt x="5392" y="921"/>
                        <a:pt x="4251" y="1"/>
                        <a:pt x="3064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3" name="Google Shape;8851;p74">
                  <a:extLst>
                    <a:ext uri="{FF2B5EF4-FFF2-40B4-BE49-F238E27FC236}">
                      <a16:creationId xmlns:a16="http://schemas.microsoft.com/office/drawing/2014/main" id="{7479411B-BDFA-07F0-18C8-CE09FFD1D3C4}"/>
                    </a:ext>
                  </a:extLst>
                </p:cNvPr>
                <p:cNvSpPr/>
                <p:nvPr/>
              </p:nvSpPr>
              <p:spPr>
                <a:xfrm>
                  <a:off x="4775538" y="3847568"/>
                  <a:ext cx="19796" cy="169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7" h="2156" extrusionOk="0">
                      <a:moveTo>
                        <a:pt x="1440" y="0"/>
                      </a:moveTo>
                      <a:cubicBezTo>
                        <a:pt x="484" y="0"/>
                        <a:pt x="0" y="1162"/>
                        <a:pt x="678" y="1839"/>
                      </a:cubicBezTo>
                      <a:cubicBezTo>
                        <a:pt x="896" y="2058"/>
                        <a:pt x="1165" y="2155"/>
                        <a:pt x="1429" y="2155"/>
                      </a:cubicBezTo>
                      <a:cubicBezTo>
                        <a:pt x="1984" y="2155"/>
                        <a:pt x="2517" y="1724"/>
                        <a:pt x="2517" y="1077"/>
                      </a:cubicBezTo>
                      <a:cubicBezTo>
                        <a:pt x="2517" y="484"/>
                        <a:pt x="2045" y="0"/>
                        <a:pt x="1440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86" name="Google Shape;8852;p74">
                <a:extLst>
                  <a:ext uri="{FF2B5EF4-FFF2-40B4-BE49-F238E27FC236}">
                    <a16:creationId xmlns:a16="http://schemas.microsoft.com/office/drawing/2014/main" id="{DEE415A8-4ABA-27EE-9552-9FF7A7420C8E}"/>
                  </a:ext>
                </a:extLst>
              </p:cNvPr>
              <p:cNvGrpSpPr/>
              <p:nvPr/>
            </p:nvGrpSpPr>
            <p:grpSpPr>
              <a:xfrm>
                <a:off x="4746044" y="4104966"/>
                <a:ext cx="33497" cy="28699"/>
                <a:chOff x="4746044" y="4104966"/>
                <a:chExt cx="33497" cy="28699"/>
              </a:xfrm>
            </p:grpSpPr>
            <p:sp>
              <p:nvSpPr>
                <p:cNvPr id="390" name="Google Shape;8853;p74">
                  <a:extLst>
                    <a:ext uri="{FF2B5EF4-FFF2-40B4-BE49-F238E27FC236}">
                      <a16:creationId xmlns:a16="http://schemas.microsoft.com/office/drawing/2014/main" id="{82B394BC-AAA7-8642-3B54-6143F6B9BF9A}"/>
                    </a:ext>
                  </a:extLst>
                </p:cNvPr>
                <p:cNvSpPr/>
                <p:nvPr/>
              </p:nvSpPr>
              <p:spPr>
                <a:xfrm>
                  <a:off x="4746044" y="4104966"/>
                  <a:ext cx="33497" cy="286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9" h="3649" extrusionOk="0">
                      <a:moveTo>
                        <a:pt x="2428" y="1"/>
                      </a:moveTo>
                      <a:cubicBezTo>
                        <a:pt x="1979" y="1"/>
                        <a:pt x="1522" y="167"/>
                        <a:pt x="1150" y="540"/>
                      </a:cubicBezTo>
                      <a:cubicBezTo>
                        <a:pt x="0" y="1677"/>
                        <a:pt x="811" y="3648"/>
                        <a:pt x="2432" y="3648"/>
                      </a:cubicBezTo>
                      <a:cubicBezTo>
                        <a:pt x="3436" y="3648"/>
                        <a:pt x="4259" y="2826"/>
                        <a:pt x="4259" y="1822"/>
                      </a:cubicBezTo>
                      <a:cubicBezTo>
                        <a:pt x="4259" y="726"/>
                        <a:pt x="3363" y="1"/>
                        <a:pt x="2428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1" name="Google Shape;8854;p74">
                  <a:extLst>
                    <a:ext uri="{FF2B5EF4-FFF2-40B4-BE49-F238E27FC236}">
                      <a16:creationId xmlns:a16="http://schemas.microsoft.com/office/drawing/2014/main" id="{4C859E44-03C6-FF6F-F184-A59C8FA6A8FA}"/>
                    </a:ext>
                  </a:extLst>
                </p:cNvPr>
                <p:cNvSpPr/>
                <p:nvPr/>
              </p:nvSpPr>
              <p:spPr>
                <a:xfrm>
                  <a:off x="4758887" y="4114632"/>
                  <a:ext cx="11042" cy="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4" h="1192" extrusionOk="0">
                      <a:moveTo>
                        <a:pt x="799" y="0"/>
                      </a:moveTo>
                      <a:cubicBezTo>
                        <a:pt x="267" y="0"/>
                        <a:pt x="1" y="641"/>
                        <a:pt x="376" y="1016"/>
                      </a:cubicBezTo>
                      <a:cubicBezTo>
                        <a:pt x="497" y="1137"/>
                        <a:pt x="645" y="1191"/>
                        <a:pt x="792" y="1191"/>
                      </a:cubicBezTo>
                      <a:cubicBezTo>
                        <a:pt x="1099" y="1191"/>
                        <a:pt x="1396" y="953"/>
                        <a:pt x="1404" y="593"/>
                      </a:cubicBezTo>
                      <a:cubicBezTo>
                        <a:pt x="1404" y="266"/>
                        <a:pt x="1126" y="0"/>
                        <a:pt x="799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87" name="Google Shape;8855;p74">
                <a:extLst>
                  <a:ext uri="{FF2B5EF4-FFF2-40B4-BE49-F238E27FC236}">
                    <a16:creationId xmlns:a16="http://schemas.microsoft.com/office/drawing/2014/main" id="{5B444961-F7D7-AD74-FDAD-4B055F4D34B0}"/>
                  </a:ext>
                </a:extLst>
              </p:cNvPr>
              <p:cNvGrpSpPr/>
              <p:nvPr/>
            </p:nvGrpSpPr>
            <p:grpSpPr>
              <a:xfrm>
                <a:off x="4859646" y="4162554"/>
                <a:ext cx="33591" cy="28762"/>
                <a:chOff x="4859646" y="4162554"/>
                <a:chExt cx="33591" cy="28762"/>
              </a:xfrm>
            </p:grpSpPr>
            <p:sp>
              <p:nvSpPr>
                <p:cNvPr id="388" name="Google Shape;8856;p74">
                  <a:extLst>
                    <a:ext uri="{FF2B5EF4-FFF2-40B4-BE49-F238E27FC236}">
                      <a16:creationId xmlns:a16="http://schemas.microsoft.com/office/drawing/2014/main" id="{03764994-849E-DAD3-64A7-C60292D5F1CD}"/>
                    </a:ext>
                  </a:extLst>
                </p:cNvPr>
                <p:cNvSpPr/>
                <p:nvPr/>
              </p:nvSpPr>
              <p:spPr>
                <a:xfrm>
                  <a:off x="4859646" y="4162554"/>
                  <a:ext cx="33591" cy="287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71" h="3657" extrusionOk="0">
                      <a:moveTo>
                        <a:pt x="2423" y="0"/>
                      </a:moveTo>
                      <a:cubicBezTo>
                        <a:pt x="1975" y="0"/>
                        <a:pt x="1520" y="166"/>
                        <a:pt x="1149" y="536"/>
                      </a:cubicBezTo>
                      <a:cubicBezTo>
                        <a:pt x="0" y="1685"/>
                        <a:pt x="823" y="3657"/>
                        <a:pt x="2444" y="3657"/>
                      </a:cubicBezTo>
                      <a:cubicBezTo>
                        <a:pt x="3448" y="3657"/>
                        <a:pt x="4258" y="2834"/>
                        <a:pt x="4270" y="1830"/>
                      </a:cubicBezTo>
                      <a:cubicBezTo>
                        <a:pt x="4270" y="732"/>
                        <a:pt x="3365" y="0"/>
                        <a:pt x="242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9" name="Google Shape;8857;p74">
                  <a:extLst>
                    <a:ext uri="{FF2B5EF4-FFF2-40B4-BE49-F238E27FC236}">
                      <a16:creationId xmlns:a16="http://schemas.microsoft.com/office/drawing/2014/main" id="{EBA58A41-54B6-536A-12C4-90ECEA7EFEE7}"/>
                    </a:ext>
                  </a:extLst>
                </p:cNvPr>
                <p:cNvSpPr/>
                <p:nvPr/>
              </p:nvSpPr>
              <p:spPr>
                <a:xfrm>
                  <a:off x="4874196" y="4172283"/>
                  <a:ext cx="9336" cy="93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7" h="1187" extrusionOk="0">
                      <a:moveTo>
                        <a:pt x="594" y="1"/>
                      </a:moveTo>
                      <a:cubicBezTo>
                        <a:pt x="267" y="1"/>
                        <a:pt x="1" y="267"/>
                        <a:pt x="1" y="593"/>
                      </a:cubicBezTo>
                      <a:cubicBezTo>
                        <a:pt x="1" y="920"/>
                        <a:pt x="267" y="1186"/>
                        <a:pt x="594" y="1186"/>
                      </a:cubicBezTo>
                      <a:cubicBezTo>
                        <a:pt x="920" y="1186"/>
                        <a:pt x="1186" y="920"/>
                        <a:pt x="1186" y="593"/>
                      </a:cubicBezTo>
                      <a:cubicBezTo>
                        <a:pt x="1186" y="267"/>
                        <a:pt x="920" y="1"/>
                        <a:pt x="59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2" name="Google Shape;8858;p74">
              <a:extLst>
                <a:ext uri="{FF2B5EF4-FFF2-40B4-BE49-F238E27FC236}">
                  <a16:creationId xmlns:a16="http://schemas.microsoft.com/office/drawing/2014/main" id="{789C85F7-AFB1-779E-7A42-839B78D99BFB}"/>
                </a:ext>
              </a:extLst>
            </p:cNvPr>
            <p:cNvGrpSpPr/>
            <p:nvPr/>
          </p:nvGrpSpPr>
          <p:grpSpPr>
            <a:xfrm>
              <a:off x="3597785" y="3274438"/>
              <a:ext cx="855610" cy="1122100"/>
              <a:chOff x="3597785" y="3274438"/>
              <a:chExt cx="855610" cy="1122100"/>
            </a:xfrm>
          </p:grpSpPr>
          <p:grpSp>
            <p:nvGrpSpPr>
              <p:cNvPr id="13" name="Google Shape;8859;p74">
                <a:extLst>
                  <a:ext uri="{FF2B5EF4-FFF2-40B4-BE49-F238E27FC236}">
                    <a16:creationId xmlns:a16="http://schemas.microsoft.com/office/drawing/2014/main" id="{B9824E44-B9B1-FEEE-1470-51B909A44973}"/>
                  </a:ext>
                </a:extLst>
              </p:cNvPr>
              <p:cNvGrpSpPr/>
              <p:nvPr/>
            </p:nvGrpSpPr>
            <p:grpSpPr>
              <a:xfrm>
                <a:off x="3617857" y="3284717"/>
                <a:ext cx="826785" cy="1099165"/>
                <a:chOff x="3617857" y="3284717"/>
                <a:chExt cx="826785" cy="1099165"/>
              </a:xfrm>
            </p:grpSpPr>
            <p:sp>
              <p:nvSpPr>
                <p:cNvPr id="219" name="Google Shape;8860;p74">
                  <a:extLst>
                    <a:ext uri="{FF2B5EF4-FFF2-40B4-BE49-F238E27FC236}">
                      <a16:creationId xmlns:a16="http://schemas.microsoft.com/office/drawing/2014/main" id="{4A71C6AE-69C8-AA83-8D3F-2FB9E840A965}"/>
                    </a:ext>
                  </a:extLst>
                </p:cNvPr>
                <p:cNvSpPr/>
                <p:nvPr/>
              </p:nvSpPr>
              <p:spPr>
                <a:xfrm>
                  <a:off x="4155028" y="3869354"/>
                  <a:ext cx="289613" cy="5145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823" h="65420" fill="none" extrusionOk="0">
                      <a:moveTo>
                        <a:pt x="5928" y="64827"/>
                      </a:moveTo>
                      <a:lnTo>
                        <a:pt x="6158" y="49755"/>
                      </a:lnTo>
                      <a:lnTo>
                        <a:pt x="8202" y="42327"/>
                      </a:lnTo>
                      <a:lnTo>
                        <a:pt x="8795" y="36351"/>
                      </a:lnTo>
                      <a:lnTo>
                        <a:pt x="8795" y="28912"/>
                      </a:lnTo>
                      <a:lnTo>
                        <a:pt x="3049" y="23347"/>
                      </a:lnTo>
                      <a:lnTo>
                        <a:pt x="0" y="12291"/>
                      </a:lnTo>
                      <a:lnTo>
                        <a:pt x="11601" y="1"/>
                      </a:lnTo>
                      <a:lnTo>
                        <a:pt x="19319" y="4259"/>
                      </a:lnTo>
                      <a:lnTo>
                        <a:pt x="27266" y="11747"/>
                      </a:lnTo>
                      <a:lnTo>
                        <a:pt x="36823" y="15472"/>
                      </a:lnTo>
                      <a:lnTo>
                        <a:pt x="34827" y="25803"/>
                      </a:lnTo>
                      <a:lnTo>
                        <a:pt x="26722" y="36944"/>
                      </a:lnTo>
                      <a:lnTo>
                        <a:pt x="19924" y="49198"/>
                      </a:lnTo>
                      <a:lnTo>
                        <a:pt x="11008" y="60690"/>
                      </a:lnTo>
                      <a:lnTo>
                        <a:pt x="5335" y="6542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0" name="Google Shape;8861;p74">
                  <a:extLst>
                    <a:ext uri="{FF2B5EF4-FFF2-40B4-BE49-F238E27FC236}">
                      <a16:creationId xmlns:a16="http://schemas.microsoft.com/office/drawing/2014/main" id="{593D00D0-38CC-DC57-28A9-91AE9BC72C0A}"/>
                    </a:ext>
                  </a:extLst>
                </p:cNvPr>
                <p:cNvSpPr/>
                <p:nvPr/>
              </p:nvSpPr>
              <p:spPr>
                <a:xfrm>
                  <a:off x="3617857" y="3284717"/>
                  <a:ext cx="662957" cy="6859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292" h="87218" fill="none" extrusionOk="0">
                      <a:moveTo>
                        <a:pt x="79900" y="75157"/>
                      </a:moveTo>
                      <a:lnTo>
                        <a:pt x="77916" y="83262"/>
                      </a:lnTo>
                      <a:lnTo>
                        <a:pt x="68299" y="87218"/>
                      </a:lnTo>
                      <a:lnTo>
                        <a:pt x="61610" y="72314"/>
                      </a:lnTo>
                      <a:lnTo>
                        <a:pt x="48376" y="64524"/>
                      </a:lnTo>
                      <a:lnTo>
                        <a:pt x="37489" y="50685"/>
                      </a:lnTo>
                      <a:lnTo>
                        <a:pt x="32771" y="39181"/>
                      </a:lnTo>
                      <a:lnTo>
                        <a:pt x="28525" y="27000"/>
                      </a:lnTo>
                      <a:lnTo>
                        <a:pt x="19779" y="19379"/>
                      </a:lnTo>
                      <a:lnTo>
                        <a:pt x="1" y="14057"/>
                      </a:lnTo>
                      <a:lnTo>
                        <a:pt x="5227" y="0"/>
                      </a:lnTo>
                      <a:lnTo>
                        <a:pt x="40380" y="3605"/>
                      </a:lnTo>
                      <a:lnTo>
                        <a:pt x="53662" y="9254"/>
                      </a:lnTo>
                      <a:lnTo>
                        <a:pt x="56711" y="17734"/>
                      </a:lnTo>
                      <a:lnTo>
                        <a:pt x="69727" y="26177"/>
                      </a:lnTo>
                      <a:lnTo>
                        <a:pt x="84291" y="20649"/>
                      </a:lnTo>
                      <a:lnTo>
                        <a:pt x="79465" y="38165"/>
                      </a:lnTo>
                      <a:lnTo>
                        <a:pt x="72207" y="46960"/>
                      </a:lnTo>
                      <a:lnTo>
                        <a:pt x="64791" y="54677"/>
                      </a:lnTo>
                      <a:lnTo>
                        <a:pt x="54497" y="63206"/>
                      </a:lnTo>
                      <a:lnTo>
                        <a:pt x="62094" y="63556"/>
                      </a:lnTo>
                      <a:lnTo>
                        <a:pt x="66098" y="74335"/>
                      </a:lnTo>
                      <a:close/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1" name="Google Shape;8862;p74">
                  <a:extLst>
                    <a:ext uri="{FF2B5EF4-FFF2-40B4-BE49-F238E27FC236}">
                      <a16:creationId xmlns:a16="http://schemas.microsoft.com/office/drawing/2014/main" id="{CE70EB97-9C69-D44F-1C81-8597E199BA43}"/>
                    </a:ext>
                  </a:extLst>
                </p:cNvPr>
                <p:cNvSpPr/>
                <p:nvPr/>
              </p:nvSpPr>
              <p:spPr>
                <a:xfrm>
                  <a:off x="4230666" y="3943372"/>
                  <a:ext cx="15612" cy="779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85" h="9909" fill="none" extrusionOk="0">
                      <a:moveTo>
                        <a:pt x="1984" y="9908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2" name="Google Shape;8863;p74">
                  <a:extLst>
                    <a:ext uri="{FF2B5EF4-FFF2-40B4-BE49-F238E27FC236}">
                      <a16:creationId xmlns:a16="http://schemas.microsoft.com/office/drawing/2014/main" id="{A4D4DD6B-85FD-AD56-FF1C-804FE7EB53F0}"/>
                    </a:ext>
                  </a:extLst>
                </p:cNvPr>
                <p:cNvSpPr/>
                <p:nvPr/>
              </p:nvSpPr>
              <p:spPr>
                <a:xfrm>
                  <a:off x="4230666" y="3902843"/>
                  <a:ext cx="138817" cy="1169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50" h="14868" fill="none" extrusionOk="0">
                      <a:moveTo>
                        <a:pt x="11952" y="14868"/>
                      </a:moveTo>
                      <a:lnTo>
                        <a:pt x="0" y="4670"/>
                      </a:lnTo>
                      <a:lnTo>
                        <a:pt x="9702" y="1"/>
                      </a:lnTo>
                      <a:lnTo>
                        <a:pt x="17649" y="7489"/>
                      </a:lnTo>
                      <a:close/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3" name="Google Shape;8864;p74">
                  <a:extLst>
                    <a:ext uri="{FF2B5EF4-FFF2-40B4-BE49-F238E27FC236}">
                      <a16:creationId xmlns:a16="http://schemas.microsoft.com/office/drawing/2014/main" id="{9AF01722-1492-0D33-4554-0FB96F719FB9}"/>
                    </a:ext>
                  </a:extLst>
                </p:cNvPr>
                <p:cNvSpPr/>
                <p:nvPr/>
              </p:nvSpPr>
              <p:spPr>
                <a:xfrm>
                  <a:off x="4234473" y="3939573"/>
                  <a:ext cx="143953" cy="221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03" h="2819" fill="none" extrusionOk="0">
                      <a:moveTo>
                        <a:pt x="0" y="0"/>
                      </a:moveTo>
                      <a:lnTo>
                        <a:pt x="18303" y="2819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4" name="Google Shape;8865;p74">
                  <a:extLst>
                    <a:ext uri="{FF2B5EF4-FFF2-40B4-BE49-F238E27FC236}">
                      <a16:creationId xmlns:a16="http://schemas.microsoft.com/office/drawing/2014/main" id="{F4284557-78A9-25BF-9A33-A6C676B67029}"/>
                    </a:ext>
                  </a:extLst>
                </p:cNvPr>
                <p:cNvSpPr/>
                <p:nvPr/>
              </p:nvSpPr>
              <p:spPr>
                <a:xfrm>
                  <a:off x="4300405" y="4023579"/>
                  <a:ext cx="24264" cy="112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85" h="14323" fill="none" extrusionOk="0">
                      <a:moveTo>
                        <a:pt x="0" y="14323"/>
                      </a:moveTo>
                      <a:lnTo>
                        <a:pt x="3085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5" name="Google Shape;8866;p74">
                  <a:extLst>
                    <a:ext uri="{FF2B5EF4-FFF2-40B4-BE49-F238E27FC236}">
                      <a16:creationId xmlns:a16="http://schemas.microsoft.com/office/drawing/2014/main" id="{723C6398-720D-0518-AF98-B4203CC127A7}"/>
                    </a:ext>
                  </a:extLst>
                </p:cNvPr>
                <p:cNvSpPr/>
                <p:nvPr/>
              </p:nvSpPr>
              <p:spPr>
                <a:xfrm>
                  <a:off x="4324661" y="4019772"/>
                  <a:ext cx="40544" cy="1401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55" h="17820" fill="none" extrusionOk="0">
                      <a:moveTo>
                        <a:pt x="1" y="1"/>
                      </a:moveTo>
                      <a:lnTo>
                        <a:pt x="5154" y="17819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6" name="Google Shape;8867;p74">
                  <a:extLst>
                    <a:ext uri="{FF2B5EF4-FFF2-40B4-BE49-F238E27FC236}">
                      <a16:creationId xmlns:a16="http://schemas.microsoft.com/office/drawing/2014/main" id="{D1EA1CE8-EB6D-269A-54B7-18AB58D59C6C}"/>
                    </a:ext>
                  </a:extLst>
                </p:cNvPr>
                <p:cNvSpPr/>
                <p:nvPr/>
              </p:nvSpPr>
              <p:spPr>
                <a:xfrm>
                  <a:off x="4324661" y="4019772"/>
                  <a:ext cx="104282" cy="525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9" h="6678" fill="none" extrusionOk="0">
                      <a:moveTo>
                        <a:pt x="1" y="1"/>
                      </a:moveTo>
                      <a:lnTo>
                        <a:pt x="13259" y="6678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7" name="Google Shape;8868;p74">
                  <a:extLst>
                    <a:ext uri="{FF2B5EF4-FFF2-40B4-BE49-F238E27FC236}">
                      <a16:creationId xmlns:a16="http://schemas.microsoft.com/office/drawing/2014/main" id="{EE11BBCC-4EB2-A7CD-16D8-CF50ED0D7CC3}"/>
                    </a:ext>
                  </a:extLst>
                </p:cNvPr>
                <p:cNvSpPr/>
                <p:nvPr/>
              </p:nvSpPr>
              <p:spPr>
                <a:xfrm>
                  <a:off x="4328467" y="3989901"/>
                  <a:ext cx="113421" cy="298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21" h="3799" fill="none" extrusionOk="0">
                      <a:moveTo>
                        <a:pt x="14420" y="0"/>
                      </a:moveTo>
                      <a:lnTo>
                        <a:pt x="1" y="3799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8" name="Google Shape;8869;p74">
                  <a:extLst>
                    <a:ext uri="{FF2B5EF4-FFF2-40B4-BE49-F238E27FC236}">
                      <a16:creationId xmlns:a16="http://schemas.microsoft.com/office/drawing/2014/main" id="{FF90B71C-7AA2-BB01-4FC5-27D681BC6FE5}"/>
                    </a:ext>
                  </a:extLst>
                </p:cNvPr>
                <p:cNvSpPr/>
                <p:nvPr/>
              </p:nvSpPr>
              <p:spPr>
                <a:xfrm>
                  <a:off x="4224193" y="4019772"/>
                  <a:ext cx="23886" cy="76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7" h="9787" fill="none" extrusionOk="0">
                      <a:moveTo>
                        <a:pt x="1" y="9787"/>
                      </a:moveTo>
                      <a:lnTo>
                        <a:pt x="3037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9" name="Google Shape;8870;p74">
                  <a:extLst>
                    <a:ext uri="{FF2B5EF4-FFF2-40B4-BE49-F238E27FC236}">
                      <a16:creationId xmlns:a16="http://schemas.microsoft.com/office/drawing/2014/main" id="{F3A294E1-0373-7698-90CF-192ABCF6AE3B}"/>
                    </a:ext>
                  </a:extLst>
                </p:cNvPr>
                <p:cNvSpPr/>
                <p:nvPr/>
              </p:nvSpPr>
              <p:spPr>
                <a:xfrm>
                  <a:off x="4248071" y="4019772"/>
                  <a:ext cx="52342" cy="1164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55" h="14807" fill="none" extrusionOk="0">
                      <a:moveTo>
                        <a:pt x="1" y="1"/>
                      </a:moveTo>
                      <a:lnTo>
                        <a:pt x="6654" y="14807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0" name="Google Shape;8871;p74">
                  <a:extLst>
                    <a:ext uri="{FF2B5EF4-FFF2-40B4-BE49-F238E27FC236}">
                      <a16:creationId xmlns:a16="http://schemas.microsoft.com/office/drawing/2014/main" id="{0FF7FEBC-0AEA-E190-84CF-F9F1962D63C0}"/>
                    </a:ext>
                  </a:extLst>
                </p:cNvPr>
                <p:cNvSpPr/>
                <p:nvPr/>
              </p:nvSpPr>
              <p:spPr>
                <a:xfrm>
                  <a:off x="4300405" y="4138982"/>
                  <a:ext cx="6567" cy="1190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5" h="15134" fill="none" extrusionOk="0">
                      <a:moveTo>
                        <a:pt x="0" y="1"/>
                      </a:moveTo>
                      <a:lnTo>
                        <a:pt x="835" y="15134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1" name="Google Shape;8872;p74">
                  <a:extLst>
                    <a:ext uri="{FF2B5EF4-FFF2-40B4-BE49-F238E27FC236}">
                      <a16:creationId xmlns:a16="http://schemas.microsoft.com/office/drawing/2014/main" id="{9CC17A1C-4BC3-C72A-E921-780D5827220E}"/>
                    </a:ext>
                  </a:extLst>
                </p:cNvPr>
                <p:cNvSpPr/>
                <p:nvPr/>
              </p:nvSpPr>
              <p:spPr>
                <a:xfrm>
                  <a:off x="4219726" y="4200164"/>
                  <a:ext cx="85343" cy="605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51" h="7694" fill="none" extrusionOk="0">
                      <a:moveTo>
                        <a:pt x="0" y="0"/>
                      </a:moveTo>
                      <a:lnTo>
                        <a:pt x="10851" y="7694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2" name="Google Shape;8873;p74">
                  <a:extLst>
                    <a:ext uri="{FF2B5EF4-FFF2-40B4-BE49-F238E27FC236}">
                      <a16:creationId xmlns:a16="http://schemas.microsoft.com/office/drawing/2014/main" id="{9F809855-3136-4674-4639-2540EB56FC5B}"/>
                    </a:ext>
                  </a:extLst>
                </p:cNvPr>
                <p:cNvSpPr/>
                <p:nvPr/>
              </p:nvSpPr>
              <p:spPr>
                <a:xfrm>
                  <a:off x="4223430" y="4137275"/>
                  <a:ext cx="81930" cy="151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17" h="1924" fill="none" extrusionOk="0">
                      <a:moveTo>
                        <a:pt x="1" y="1923"/>
                      </a:moveTo>
                      <a:lnTo>
                        <a:pt x="10416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3" name="Google Shape;8874;p74">
                  <a:extLst>
                    <a:ext uri="{FF2B5EF4-FFF2-40B4-BE49-F238E27FC236}">
                      <a16:creationId xmlns:a16="http://schemas.microsoft.com/office/drawing/2014/main" id="{08BE438D-FC56-AAB4-C5E1-62E29B709E90}"/>
                    </a:ext>
                  </a:extLst>
                </p:cNvPr>
                <p:cNvSpPr/>
                <p:nvPr/>
              </p:nvSpPr>
              <p:spPr>
                <a:xfrm>
                  <a:off x="4303638" y="4138982"/>
                  <a:ext cx="59947" cy="238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22" h="3038" fill="none" extrusionOk="0">
                      <a:moveTo>
                        <a:pt x="7621" y="3037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4" name="Google Shape;8875;p74">
                  <a:extLst>
                    <a:ext uri="{FF2B5EF4-FFF2-40B4-BE49-F238E27FC236}">
                      <a16:creationId xmlns:a16="http://schemas.microsoft.com/office/drawing/2014/main" id="{8CB1D3DC-AB4C-B9A2-9CF3-D7672AE6FFB9}"/>
                    </a:ext>
                  </a:extLst>
                </p:cNvPr>
                <p:cNvSpPr/>
                <p:nvPr/>
              </p:nvSpPr>
              <p:spPr>
                <a:xfrm>
                  <a:off x="4201644" y="4267237"/>
                  <a:ext cx="39970" cy="771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82" h="9811" fill="none" extrusionOk="0">
                      <a:moveTo>
                        <a:pt x="1" y="0"/>
                      </a:moveTo>
                      <a:lnTo>
                        <a:pt x="5081" y="981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5" name="Google Shape;8876;p74">
                  <a:extLst>
                    <a:ext uri="{FF2B5EF4-FFF2-40B4-BE49-F238E27FC236}">
                      <a16:creationId xmlns:a16="http://schemas.microsoft.com/office/drawing/2014/main" id="{09D33D7D-733C-5A68-8E24-4763F078253D}"/>
                    </a:ext>
                  </a:extLst>
                </p:cNvPr>
                <p:cNvSpPr/>
                <p:nvPr/>
              </p:nvSpPr>
              <p:spPr>
                <a:xfrm>
                  <a:off x="4203831" y="4258003"/>
                  <a:ext cx="103142" cy="92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14" h="1175" fill="none" extrusionOk="0">
                      <a:moveTo>
                        <a:pt x="1" y="1174"/>
                      </a:moveTo>
                      <a:lnTo>
                        <a:pt x="13114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6" name="Google Shape;8877;p74">
                  <a:extLst>
                    <a:ext uri="{FF2B5EF4-FFF2-40B4-BE49-F238E27FC236}">
                      <a16:creationId xmlns:a16="http://schemas.microsoft.com/office/drawing/2014/main" id="{BA861E01-4A06-E7CA-7593-22A5195A917A}"/>
                    </a:ext>
                  </a:extLst>
                </p:cNvPr>
                <p:cNvSpPr/>
                <p:nvPr/>
              </p:nvSpPr>
              <p:spPr>
                <a:xfrm>
                  <a:off x="4179001" y="3943372"/>
                  <a:ext cx="51673" cy="1049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70" h="13344" fill="none" extrusionOk="0">
                      <a:moveTo>
                        <a:pt x="1" y="13344"/>
                      </a:moveTo>
                      <a:lnTo>
                        <a:pt x="6569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7" name="Google Shape;8878;p74">
                  <a:extLst>
                    <a:ext uri="{FF2B5EF4-FFF2-40B4-BE49-F238E27FC236}">
                      <a16:creationId xmlns:a16="http://schemas.microsoft.com/office/drawing/2014/main" id="{A0F6D338-A2D9-1CC7-EBEF-2230564D5BD6}"/>
                    </a:ext>
                  </a:extLst>
                </p:cNvPr>
                <p:cNvSpPr/>
                <p:nvPr/>
              </p:nvSpPr>
              <p:spPr>
                <a:xfrm>
                  <a:off x="4248071" y="4019772"/>
                  <a:ext cx="76597" cy="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39" h="1" fill="none" extrusionOk="0">
                      <a:moveTo>
                        <a:pt x="1" y="1"/>
                      </a:moveTo>
                      <a:lnTo>
                        <a:pt x="9739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8" name="Google Shape;8879;p74">
                  <a:extLst>
                    <a:ext uri="{FF2B5EF4-FFF2-40B4-BE49-F238E27FC236}">
                      <a16:creationId xmlns:a16="http://schemas.microsoft.com/office/drawing/2014/main" id="{2E012CE6-D37B-7E31-427E-10FCD390A66C}"/>
                    </a:ext>
                  </a:extLst>
                </p:cNvPr>
                <p:cNvSpPr/>
                <p:nvPr/>
              </p:nvSpPr>
              <p:spPr>
                <a:xfrm>
                  <a:off x="4219529" y="4138982"/>
                  <a:ext cx="84116" cy="632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95" h="8046" fill="none" extrusionOk="0">
                      <a:moveTo>
                        <a:pt x="1" y="8045"/>
                      </a:moveTo>
                      <a:lnTo>
                        <a:pt x="10694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9" name="Google Shape;8880;p74">
                  <a:extLst>
                    <a:ext uri="{FF2B5EF4-FFF2-40B4-BE49-F238E27FC236}">
                      <a16:creationId xmlns:a16="http://schemas.microsoft.com/office/drawing/2014/main" id="{9C4ABCA2-BF59-A3CC-C822-385448316B29}"/>
                    </a:ext>
                  </a:extLst>
                </p:cNvPr>
                <p:cNvSpPr/>
                <p:nvPr/>
              </p:nvSpPr>
              <p:spPr>
                <a:xfrm>
                  <a:off x="3654964" y="3289853"/>
                  <a:ext cx="46820" cy="638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" h="8118" fill="none" extrusionOk="0">
                      <a:moveTo>
                        <a:pt x="1" y="0"/>
                      </a:moveTo>
                      <a:lnTo>
                        <a:pt x="5952" y="8117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0" name="Google Shape;8881;p74">
                  <a:extLst>
                    <a:ext uri="{FF2B5EF4-FFF2-40B4-BE49-F238E27FC236}">
                      <a16:creationId xmlns:a16="http://schemas.microsoft.com/office/drawing/2014/main" id="{0203E61B-89B3-F239-120D-1045135E73D8}"/>
                    </a:ext>
                  </a:extLst>
                </p:cNvPr>
                <p:cNvSpPr/>
                <p:nvPr/>
              </p:nvSpPr>
              <p:spPr>
                <a:xfrm>
                  <a:off x="3619760" y="3353693"/>
                  <a:ext cx="85736" cy="367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01" h="4670" fill="none" extrusionOk="0">
                      <a:moveTo>
                        <a:pt x="1" y="4670"/>
                      </a:moveTo>
                      <a:lnTo>
                        <a:pt x="10900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1" name="Google Shape;8882;p74">
                  <a:extLst>
                    <a:ext uri="{FF2B5EF4-FFF2-40B4-BE49-F238E27FC236}">
                      <a16:creationId xmlns:a16="http://schemas.microsoft.com/office/drawing/2014/main" id="{EACDC91D-549C-6605-1730-5AF8C941AA1D}"/>
                    </a:ext>
                  </a:extLst>
                </p:cNvPr>
                <p:cNvSpPr/>
                <p:nvPr/>
              </p:nvSpPr>
              <p:spPr>
                <a:xfrm>
                  <a:off x="3703011" y="3354739"/>
                  <a:ext cx="70415" cy="7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53" h="10089" fill="none" extrusionOk="0">
                      <a:moveTo>
                        <a:pt x="1" y="0"/>
                      </a:moveTo>
                      <a:lnTo>
                        <a:pt x="8952" y="10089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2" name="Google Shape;8883;p74">
                  <a:extLst>
                    <a:ext uri="{FF2B5EF4-FFF2-40B4-BE49-F238E27FC236}">
                      <a16:creationId xmlns:a16="http://schemas.microsoft.com/office/drawing/2014/main" id="{C967E5F4-900A-FAFA-4FDA-B858E06A4FD4}"/>
                    </a:ext>
                  </a:extLst>
                </p:cNvPr>
                <p:cNvSpPr/>
                <p:nvPr/>
              </p:nvSpPr>
              <p:spPr>
                <a:xfrm>
                  <a:off x="3779884" y="3366443"/>
                  <a:ext cx="34449" cy="676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80" h="8601" fill="none" extrusionOk="0">
                      <a:moveTo>
                        <a:pt x="1" y="8601"/>
                      </a:moveTo>
                      <a:lnTo>
                        <a:pt x="4380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3" name="Google Shape;8884;p74">
                  <a:extLst>
                    <a:ext uri="{FF2B5EF4-FFF2-40B4-BE49-F238E27FC236}">
                      <a16:creationId xmlns:a16="http://schemas.microsoft.com/office/drawing/2014/main" id="{F39E9D07-D5F2-05FD-DADB-F62AECBDCF52}"/>
                    </a:ext>
                  </a:extLst>
                </p:cNvPr>
                <p:cNvSpPr/>
                <p:nvPr/>
              </p:nvSpPr>
              <p:spPr>
                <a:xfrm>
                  <a:off x="3701776" y="3353693"/>
                  <a:ext cx="116363" cy="127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795" h="1622" fill="none" extrusionOk="0">
                      <a:moveTo>
                        <a:pt x="14795" y="1621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4" name="Google Shape;8885;p74">
                  <a:extLst>
                    <a:ext uri="{FF2B5EF4-FFF2-40B4-BE49-F238E27FC236}">
                      <a16:creationId xmlns:a16="http://schemas.microsoft.com/office/drawing/2014/main" id="{588BAB69-7E99-2957-50F3-21EB1D4DF331}"/>
                    </a:ext>
                  </a:extLst>
                </p:cNvPr>
                <p:cNvSpPr/>
                <p:nvPr/>
              </p:nvSpPr>
              <p:spPr>
                <a:xfrm>
                  <a:off x="3701776" y="3313063"/>
                  <a:ext cx="227204" cy="406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888" h="5167" fill="none" extrusionOk="0">
                      <a:moveTo>
                        <a:pt x="28887" y="1"/>
                      </a:moveTo>
                      <a:lnTo>
                        <a:pt x="0" y="5166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5" name="Google Shape;8886;p74">
                  <a:extLst>
                    <a:ext uri="{FF2B5EF4-FFF2-40B4-BE49-F238E27FC236}">
                      <a16:creationId xmlns:a16="http://schemas.microsoft.com/office/drawing/2014/main" id="{7D6D7820-4844-4F00-EBF8-D553086970CA}"/>
                    </a:ext>
                  </a:extLst>
                </p:cNvPr>
                <p:cNvSpPr/>
                <p:nvPr/>
              </p:nvSpPr>
              <p:spPr>
                <a:xfrm>
                  <a:off x="3888633" y="3313063"/>
                  <a:ext cx="40347" cy="1144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30" h="14554" fill="none" extrusionOk="0">
                      <a:moveTo>
                        <a:pt x="5129" y="1"/>
                      </a:moveTo>
                      <a:lnTo>
                        <a:pt x="0" y="14553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6" name="Google Shape;8887;p74">
                  <a:extLst>
                    <a:ext uri="{FF2B5EF4-FFF2-40B4-BE49-F238E27FC236}">
                      <a16:creationId xmlns:a16="http://schemas.microsoft.com/office/drawing/2014/main" id="{F0A2335A-EB00-A41C-7F7D-0910AB684EDA}"/>
                    </a:ext>
                  </a:extLst>
                </p:cNvPr>
                <p:cNvSpPr/>
                <p:nvPr/>
              </p:nvSpPr>
              <p:spPr>
                <a:xfrm>
                  <a:off x="3814325" y="3366443"/>
                  <a:ext cx="74316" cy="610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49" h="7767" fill="none" extrusionOk="0">
                      <a:moveTo>
                        <a:pt x="1" y="0"/>
                      </a:moveTo>
                      <a:lnTo>
                        <a:pt x="9448" y="7766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7" name="Google Shape;8888;p74">
                  <a:extLst>
                    <a:ext uri="{FF2B5EF4-FFF2-40B4-BE49-F238E27FC236}">
                      <a16:creationId xmlns:a16="http://schemas.microsoft.com/office/drawing/2014/main" id="{DFED7071-047A-EAC6-C518-5EED6422C982}"/>
                    </a:ext>
                  </a:extLst>
                </p:cNvPr>
                <p:cNvSpPr/>
                <p:nvPr/>
              </p:nvSpPr>
              <p:spPr>
                <a:xfrm>
                  <a:off x="3838399" y="3427522"/>
                  <a:ext cx="50242" cy="677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88" h="8614" fill="none" extrusionOk="0">
                      <a:moveTo>
                        <a:pt x="0" y="8613"/>
                      </a:moveTo>
                      <a:lnTo>
                        <a:pt x="6387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8" name="Google Shape;8889;p74">
                  <a:extLst>
                    <a:ext uri="{FF2B5EF4-FFF2-40B4-BE49-F238E27FC236}">
                      <a16:creationId xmlns:a16="http://schemas.microsoft.com/office/drawing/2014/main" id="{A46952C3-F4F1-5909-CFB7-7BF7E84A336A}"/>
                    </a:ext>
                  </a:extLst>
                </p:cNvPr>
                <p:cNvSpPr/>
                <p:nvPr/>
              </p:nvSpPr>
              <p:spPr>
                <a:xfrm>
                  <a:off x="3814325" y="3313063"/>
                  <a:ext cx="114656" cy="533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78" h="6788" fill="none" extrusionOk="0">
                      <a:moveTo>
                        <a:pt x="1" y="6787"/>
                      </a:moveTo>
                      <a:lnTo>
                        <a:pt x="14577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9" name="Google Shape;8890;p74">
                  <a:extLst>
                    <a:ext uri="{FF2B5EF4-FFF2-40B4-BE49-F238E27FC236}">
                      <a16:creationId xmlns:a16="http://schemas.microsoft.com/office/drawing/2014/main" id="{C52847D2-B030-2E7A-4CCE-7E45B244A434}"/>
                    </a:ext>
                  </a:extLst>
                </p:cNvPr>
                <p:cNvSpPr/>
                <p:nvPr/>
              </p:nvSpPr>
              <p:spPr>
                <a:xfrm>
                  <a:off x="3888633" y="3427522"/>
                  <a:ext cx="55377" cy="762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41" h="9690" fill="none" extrusionOk="0">
                      <a:moveTo>
                        <a:pt x="0" y="0"/>
                      </a:moveTo>
                      <a:lnTo>
                        <a:pt x="7041" y="969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0" name="Google Shape;8891;p74">
                  <a:extLst>
                    <a:ext uri="{FF2B5EF4-FFF2-40B4-BE49-F238E27FC236}">
                      <a16:creationId xmlns:a16="http://schemas.microsoft.com/office/drawing/2014/main" id="{2FE6282A-BDB6-5B76-6770-C14A262A47A7}"/>
                    </a:ext>
                  </a:extLst>
                </p:cNvPr>
                <p:cNvSpPr/>
                <p:nvPr/>
              </p:nvSpPr>
              <p:spPr>
                <a:xfrm>
                  <a:off x="3944003" y="3406208"/>
                  <a:ext cx="40631" cy="97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66" h="12400" fill="none" extrusionOk="0">
                      <a:moveTo>
                        <a:pt x="1" y="12400"/>
                      </a:moveTo>
                      <a:lnTo>
                        <a:pt x="5166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1" name="Google Shape;8892;p74">
                  <a:extLst>
                    <a:ext uri="{FF2B5EF4-FFF2-40B4-BE49-F238E27FC236}">
                      <a16:creationId xmlns:a16="http://schemas.microsoft.com/office/drawing/2014/main" id="{657C0AEE-98CB-2CC7-719D-7B4284C01EEB}"/>
                    </a:ext>
                  </a:extLst>
                </p:cNvPr>
                <p:cNvSpPr/>
                <p:nvPr/>
              </p:nvSpPr>
              <p:spPr>
                <a:xfrm>
                  <a:off x="3984625" y="3357500"/>
                  <a:ext cx="55291" cy="487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30" h="6194" fill="none" extrusionOk="0">
                      <a:moveTo>
                        <a:pt x="1" y="6194"/>
                      </a:moveTo>
                      <a:lnTo>
                        <a:pt x="7029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2" name="Google Shape;8893;p74">
                  <a:extLst>
                    <a:ext uri="{FF2B5EF4-FFF2-40B4-BE49-F238E27FC236}">
                      <a16:creationId xmlns:a16="http://schemas.microsoft.com/office/drawing/2014/main" id="{7CFAF651-35EA-DF47-D243-57F0780C02E0}"/>
                    </a:ext>
                  </a:extLst>
                </p:cNvPr>
                <p:cNvSpPr/>
                <p:nvPr/>
              </p:nvSpPr>
              <p:spPr>
                <a:xfrm>
                  <a:off x="3888633" y="3406208"/>
                  <a:ext cx="96000" cy="213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06" h="2711" fill="none" extrusionOk="0">
                      <a:moveTo>
                        <a:pt x="0" y="2710"/>
                      </a:moveTo>
                      <a:lnTo>
                        <a:pt x="12206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3" name="Google Shape;8894;p74">
                  <a:extLst>
                    <a:ext uri="{FF2B5EF4-FFF2-40B4-BE49-F238E27FC236}">
                      <a16:creationId xmlns:a16="http://schemas.microsoft.com/office/drawing/2014/main" id="{AA451399-DF61-D7CA-B3CF-57DB09D3BECA}"/>
                    </a:ext>
                  </a:extLst>
                </p:cNvPr>
                <p:cNvSpPr/>
                <p:nvPr/>
              </p:nvSpPr>
              <p:spPr>
                <a:xfrm>
                  <a:off x="3984625" y="3406208"/>
                  <a:ext cx="42251" cy="1363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72" h="17336" fill="none" extrusionOk="0">
                      <a:moveTo>
                        <a:pt x="1" y="1"/>
                      </a:moveTo>
                      <a:lnTo>
                        <a:pt x="5372" y="17335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4" name="Google Shape;8895;p74">
                  <a:extLst>
                    <a:ext uri="{FF2B5EF4-FFF2-40B4-BE49-F238E27FC236}">
                      <a16:creationId xmlns:a16="http://schemas.microsoft.com/office/drawing/2014/main" id="{D46BD387-8149-FC21-B96D-EAD2BF66F4C0}"/>
                    </a:ext>
                  </a:extLst>
                </p:cNvPr>
                <p:cNvSpPr/>
                <p:nvPr/>
              </p:nvSpPr>
              <p:spPr>
                <a:xfrm>
                  <a:off x="4026868" y="3427522"/>
                  <a:ext cx="35597" cy="1150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26" h="14626" fill="none" extrusionOk="0">
                      <a:moveTo>
                        <a:pt x="1" y="14625"/>
                      </a:moveTo>
                      <a:lnTo>
                        <a:pt x="4525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5" name="Google Shape;8896;p74">
                  <a:extLst>
                    <a:ext uri="{FF2B5EF4-FFF2-40B4-BE49-F238E27FC236}">
                      <a16:creationId xmlns:a16="http://schemas.microsoft.com/office/drawing/2014/main" id="{110B6695-5678-10C2-2312-242952B9B10E}"/>
                    </a:ext>
                  </a:extLst>
                </p:cNvPr>
                <p:cNvSpPr/>
                <p:nvPr/>
              </p:nvSpPr>
              <p:spPr>
                <a:xfrm>
                  <a:off x="3876261" y="3542548"/>
                  <a:ext cx="150615" cy="520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50" h="6618" fill="none" extrusionOk="0">
                      <a:moveTo>
                        <a:pt x="1" y="6617"/>
                      </a:moveTo>
                      <a:lnTo>
                        <a:pt x="19150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6" name="Google Shape;8897;p74">
                  <a:extLst>
                    <a:ext uri="{FF2B5EF4-FFF2-40B4-BE49-F238E27FC236}">
                      <a16:creationId xmlns:a16="http://schemas.microsoft.com/office/drawing/2014/main" id="{C9361F17-61B9-B070-9B38-7A95C5BBE037}"/>
                    </a:ext>
                  </a:extLst>
                </p:cNvPr>
                <p:cNvSpPr/>
                <p:nvPr/>
              </p:nvSpPr>
              <p:spPr>
                <a:xfrm>
                  <a:off x="4006702" y="3542548"/>
                  <a:ext cx="20174" cy="990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65" h="12593" fill="none" extrusionOk="0">
                      <a:moveTo>
                        <a:pt x="2565" y="0"/>
                      </a:moveTo>
                      <a:lnTo>
                        <a:pt x="0" y="12593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7" name="Google Shape;8898;p74">
                  <a:extLst>
                    <a:ext uri="{FF2B5EF4-FFF2-40B4-BE49-F238E27FC236}">
                      <a16:creationId xmlns:a16="http://schemas.microsoft.com/office/drawing/2014/main" id="{1556233C-BB02-B889-B810-DD7D673B92CF}"/>
                    </a:ext>
                  </a:extLst>
                </p:cNvPr>
                <p:cNvSpPr/>
                <p:nvPr/>
              </p:nvSpPr>
              <p:spPr>
                <a:xfrm>
                  <a:off x="3912700" y="3641584"/>
                  <a:ext cx="97817" cy="41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37" h="5312" fill="none" extrusionOk="0">
                      <a:moveTo>
                        <a:pt x="1" y="5311"/>
                      </a:moveTo>
                      <a:lnTo>
                        <a:pt x="12436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8" name="Google Shape;8899;p74">
                  <a:extLst>
                    <a:ext uri="{FF2B5EF4-FFF2-40B4-BE49-F238E27FC236}">
                      <a16:creationId xmlns:a16="http://schemas.microsoft.com/office/drawing/2014/main" id="{7FE6BA49-00E8-867F-7F2B-8527E1B259F1}"/>
                    </a:ext>
                  </a:extLst>
                </p:cNvPr>
                <p:cNvSpPr/>
                <p:nvPr/>
              </p:nvSpPr>
              <p:spPr>
                <a:xfrm>
                  <a:off x="3875601" y="3503726"/>
                  <a:ext cx="68410" cy="891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98" h="11336" fill="none" extrusionOk="0">
                      <a:moveTo>
                        <a:pt x="8698" y="1"/>
                      </a:moveTo>
                      <a:lnTo>
                        <a:pt x="0" y="11335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9" name="Google Shape;8900;p74">
                  <a:extLst>
                    <a:ext uri="{FF2B5EF4-FFF2-40B4-BE49-F238E27FC236}">
                      <a16:creationId xmlns:a16="http://schemas.microsoft.com/office/drawing/2014/main" id="{BA9897CE-5A81-74A7-8F99-DF0D10EBB9FA}"/>
                    </a:ext>
                  </a:extLst>
                </p:cNvPr>
                <p:cNvSpPr/>
                <p:nvPr/>
              </p:nvSpPr>
              <p:spPr>
                <a:xfrm>
                  <a:off x="3944003" y="3503726"/>
                  <a:ext cx="89441" cy="361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72" h="4598" fill="none" extrusionOk="0">
                      <a:moveTo>
                        <a:pt x="1" y="1"/>
                      </a:moveTo>
                      <a:lnTo>
                        <a:pt x="11372" y="4598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0" name="Google Shape;8901;p74">
                  <a:extLst>
                    <a:ext uri="{FF2B5EF4-FFF2-40B4-BE49-F238E27FC236}">
                      <a16:creationId xmlns:a16="http://schemas.microsoft.com/office/drawing/2014/main" id="{3417D3EB-00E2-8698-F285-12C72956DE53}"/>
                    </a:ext>
                  </a:extLst>
                </p:cNvPr>
                <p:cNvSpPr/>
                <p:nvPr/>
              </p:nvSpPr>
              <p:spPr>
                <a:xfrm>
                  <a:off x="4033436" y="3490599"/>
                  <a:ext cx="132824" cy="492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88" h="6267" fill="none" extrusionOk="0">
                      <a:moveTo>
                        <a:pt x="1" y="6267"/>
                      </a:moveTo>
                      <a:lnTo>
                        <a:pt x="16888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1" name="Google Shape;8902;p74">
                  <a:extLst>
                    <a:ext uri="{FF2B5EF4-FFF2-40B4-BE49-F238E27FC236}">
                      <a16:creationId xmlns:a16="http://schemas.microsoft.com/office/drawing/2014/main" id="{61D223D7-CA63-15E5-C23E-4A046108EABD}"/>
                    </a:ext>
                  </a:extLst>
                </p:cNvPr>
                <p:cNvSpPr/>
                <p:nvPr/>
              </p:nvSpPr>
              <p:spPr>
                <a:xfrm>
                  <a:off x="4166252" y="3490599"/>
                  <a:ext cx="73459" cy="955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40" h="12146" fill="none" extrusionOk="0">
                      <a:moveTo>
                        <a:pt x="1" y="0"/>
                      </a:moveTo>
                      <a:lnTo>
                        <a:pt x="9339" y="12146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2" name="Google Shape;8903;p74">
                  <a:extLst>
                    <a:ext uri="{FF2B5EF4-FFF2-40B4-BE49-F238E27FC236}">
                      <a16:creationId xmlns:a16="http://schemas.microsoft.com/office/drawing/2014/main" id="{A6723109-B44A-3011-5407-50EAC3D6F134}"/>
                    </a:ext>
                  </a:extLst>
                </p:cNvPr>
                <p:cNvSpPr/>
                <p:nvPr/>
              </p:nvSpPr>
              <p:spPr>
                <a:xfrm>
                  <a:off x="4027726" y="3539882"/>
                  <a:ext cx="211985" cy="399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953" h="5082" fill="none" extrusionOk="0">
                      <a:moveTo>
                        <a:pt x="26952" y="5081"/>
                      </a:moveTo>
                      <a:lnTo>
                        <a:pt x="1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3" name="Google Shape;8904;p74">
                  <a:extLst>
                    <a:ext uri="{FF2B5EF4-FFF2-40B4-BE49-F238E27FC236}">
                      <a16:creationId xmlns:a16="http://schemas.microsoft.com/office/drawing/2014/main" id="{81E157DD-1455-C5CD-A281-FF476B759A67}"/>
                    </a:ext>
                  </a:extLst>
                </p:cNvPr>
                <p:cNvSpPr/>
                <p:nvPr/>
              </p:nvSpPr>
              <p:spPr>
                <a:xfrm>
                  <a:off x="4027726" y="3539882"/>
                  <a:ext cx="99720" cy="1748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79" h="22235" fill="none" extrusionOk="0">
                      <a:moveTo>
                        <a:pt x="1" y="1"/>
                      </a:moveTo>
                      <a:lnTo>
                        <a:pt x="12678" y="22234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4" name="Google Shape;8905;p74">
                  <a:extLst>
                    <a:ext uri="{FF2B5EF4-FFF2-40B4-BE49-F238E27FC236}">
                      <a16:creationId xmlns:a16="http://schemas.microsoft.com/office/drawing/2014/main" id="{9F124755-C7D7-CA5A-EACC-EDFE5B67CB5A}"/>
                    </a:ext>
                  </a:extLst>
                </p:cNvPr>
                <p:cNvSpPr/>
                <p:nvPr/>
              </p:nvSpPr>
              <p:spPr>
                <a:xfrm>
                  <a:off x="4027726" y="3539882"/>
                  <a:ext cx="159754" cy="1117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12" h="14203" fill="none" extrusionOk="0">
                      <a:moveTo>
                        <a:pt x="1" y="1"/>
                      </a:moveTo>
                      <a:lnTo>
                        <a:pt x="20311" y="14202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5" name="Google Shape;8906;p74">
                  <a:extLst>
                    <a:ext uri="{FF2B5EF4-FFF2-40B4-BE49-F238E27FC236}">
                      <a16:creationId xmlns:a16="http://schemas.microsoft.com/office/drawing/2014/main" id="{30254D07-E3C1-7979-3C96-9DC32416E692}"/>
                    </a:ext>
                  </a:extLst>
                </p:cNvPr>
                <p:cNvSpPr/>
                <p:nvPr/>
              </p:nvSpPr>
              <p:spPr>
                <a:xfrm>
                  <a:off x="4006702" y="3641584"/>
                  <a:ext cx="120743" cy="731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52" h="9304" fill="none" extrusionOk="0">
                      <a:moveTo>
                        <a:pt x="0" y="1"/>
                      </a:moveTo>
                      <a:lnTo>
                        <a:pt x="15351" y="9303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6" name="Google Shape;8907;p74">
                  <a:extLst>
                    <a:ext uri="{FF2B5EF4-FFF2-40B4-BE49-F238E27FC236}">
                      <a16:creationId xmlns:a16="http://schemas.microsoft.com/office/drawing/2014/main" id="{DBD681C8-D9A7-7D4B-2413-3AA97B0E7406}"/>
                    </a:ext>
                  </a:extLst>
                </p:cNvPr>
                <p:cNvSpPr/>
                <p:nvPr/>
              </p:nvSpPr>
              <p:spPr>
                <a:xfrm>
                  <a:off x="4006702" y="3641584"/>
                  <a:ext cx="39773" cy="14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57" h="17832" fill="none" extrusionOk="0">
                      <a:moveTo>
                        <a:pt x="5057" y="17832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7" name="Google Shape;8908;p74">
                  <a:extLst>
                    <a:ext uri="{FF2B5EF4-FFF2-40B4-BE49-F238E27FC236}">
                      <a16:creationId xmlns:a16="http://schemas.microsoft.com/office/drawing/2014/main" id="{1B10D9E4-22F8-7AD1-73BE-7C7330DD940F}"/>
                    </a:ext>
                  </a:extLst>
                </p:cNvPr>
                <p:cNvSpPr/>
                <p:nvPr/>
              </p:nvSpPr>
              <p:spPr>
                <a:xfrm>
                  <a:off x="3996423" y="3784585"/>
                  <a:ext cx="51862" cy="102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94" h="1307" fill="none" extrusionOk="0">
                      <a:moveTo>
                        <a:pt x="1" y="1307"/>
                      </a:moveTo>
                      <a:lnTo>
                        <a:pt x="6594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8" name="Google Shape;8909;p74">
                  <a:extLst>
                    <a:ext uri="{FF2B5EF4-FFF2-40B4-BE49-F238E27FC236}">
                      <a16:creationId xmlns:a16="http://schemas.microsoft.com/office/drawing/2014/main" id="{5B67A142-F983-61F9-AF6B-2A6533C39CE8}"/>
                    </a:ext>
                  </a:extLst>
                </p:cNvPr>
                <p:cNvSpPr/>
                <p:nvPr/>
              </p:nvSpPr>
              <p:spPr>
                <a:xfrm>
                  <a:off x="4048277" y="3784585"/>
                  <a:ext cx="47583" cy="688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50" h="8759" fill="none" extrusionOk="0">
                      <a:moveTo>
                        <a:pt x="1" y="0"/>
                      </a:moveTo>
                      <a:lnTo>
                        <a:pt x="6049" y="8758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9" name="Google Shape;8910;p74">
                  <a:extLst>
                    <a:ext uri="{FF2B5EF4-FFF2-40B4-BE49-F238E27FC236}">
                      <a16:creationId xmlns:a16="http://schemas.microsoft.com/office/drawing/2014/main" id="{CD641B08-0FF0-B70F-6A62-A31805916C8B}"/>
                    </a:ext>
                  </a:extLst>
                </p:cNvPr>
                <p:cNvSpPr/>
                <p:nvPr/>
              </p:nvSpPr>
              <p:spPr>
                <a:xfrm>
                  <a:off x="4095947" y="3788392"/>
                  <a:ext cx="10280" cy="648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7" h="8251" fill="none" extrusionOk="0">
                      <a:moveTo>
                        <a:pt x="0" y="8250"/>
                      </a:moveTo>
                      <a:lnTo>
                        <a:pt x="1307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0" name="Google Shape;8911;p74">
                  <a:extLst>
                    <a:ext uri="{FF2B5EF4-FFF2-40B4-BE49-F238E27FC236}">
                      <a16:creationId xmlns:a16="http://schemas.microsoft.com/office/drawing/2014/main" id="{517B4A63-13FF-C70B-69A1-3B261879FCB9}"/>
                    </a:ext>
                  </a:extLst>
                </p:cNvPr>
                <p:cNvSpPr/>
                <p:nvPr/>
              </p:nvSpPr>
              <p:spPr>
                <a:xfrm>
                  <a:off x="4095852" y="3853467"/>
                  <a:ext cx="45672" cy="158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07" h="2021" fill="none" extrusionOk="0">
                      <a:moveTo>
                        <a:pt x="0" y="0"/>
                      </a:moveTo>
                      <a:lnTo>
                        <a:pt x="5807" y="202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1" name="Google Shape;8912;p74">
                  <a:extLst>
                    <a:ext uri="{FF2B5EF4-FFF2-40B4-BE49-F238E27FC236}">
                      <a16:creationId xmlns:a16="http://schemas.microsoft.com/office/drawing/2014/main" id="{B57C87CF-4CE7-FC90-F6EA-7697802FDA90}"/>
                    </a:ext>
                  </a:extLst>
                </p:cNvPr>
                <p:cNvSpPr/>
                <p:nvPr/>
              </p:nvSpPr>
              <p:spPr>
                <a:xfrm>
                  <a:off x="4138567" y="3868308"/>
                  <a:ext cx="16469" cy="1017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4" h="12932" fill="none" extrusionOk="0">
                      <a:moveTo>
                        <a:pt x="1" y="1"/>
                      </a:moveTo>
                      <a:lnTo>
                        <a:pt x="2093" y="12932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2" name="Google Shape;8913;p74">
                  <a:extLst>
                    <a:ext uri="{FF2B5EF4-FFF2-40B4-BE49-F238E27FC236}">
                      <a16:creationId xmlns:a16="http://schemas.microsoft.com/office/drawing/2014/main" id="{2AE2A3E2-3DA0-7585-8210-4A01ED98987B}"/>
                    </a:ext>
                  </a:extLst>
                </p:cNvPr>
                <p:cNvSpPr/>
                <p:nvPr/>
              </p:nvSpPr>
              <p:spPr>
                <a:xfrm>
                  <a:off x="3875601" y="3592876"/>
                  <a:ext cx="131110" cy="487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70" h="6194" fill="none" extrusionOk="0">
                      <a:moveTo>
                        <a:pt x="0" y="0"/>
                      </a:moveTo>
                      <a:lnTo>
                        <a:pt x="16669" y="6194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3" name="Google Shape;8914;p74">
                  <a:extLst>
                    <a:ext uri="{FF2B5EF4-FFF2-40B4-BE49-F238E27FC236}">
                      <a16:creationId xmlns:a16="http://schemas.microsoft.com/office/drawing/2014/main" id="{A5659973-15AB-D100-06CA-DB19516DB35A}"/>
                    </a:ext>
                  </a:extLst>
                </p:cNvPr>
                <p:cNvSpPr/>
                <p:nvPr/>
              </p:nvSpPr>
              <p:spPr>
                <a:xfrm>
                  <a:off x="4164828" y="3394410"/>
                  <a:ext cx="26458" cy="931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64" h="11844" fill="none" extrusionOk="0">
                      <a:moveTo>
                        <a:pt x="0" y="11843"/>
                      </a:moveTo>
                      <a:lnTo>
                        <a:pt x="3363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4" name="Google Shape;8915;p74">
                  <a:extLst>
                    <a:ext uri="{FF2B5EF4-FFF2-40B4-BE49-F238E27FC236}">
                      <a16:creationId xmlns:a16="http://schemas.microsoft.com/office/drawing/2014/main" id="{F03CFC92-4B23-6565-561F-0FB82B933E23}"/>
                    </a:ext>
                  </a:extLst>
                </p:cNvPr>
                <p:cNvSpPr/>
                <p:nvPr/>
              </p:nvSpPr>
              <p:spPr>
                <a:xfrm>
                  <a:off x="4191278" y="3394410"/>
                  <a:ext cx="86586" cy="527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09" h="6703" fill="none" extrusionOk="0">
                      <a:moveTo>
                        <a:pt x="0" y="1"/>
                      </a:moveTo>
                      <a:lnTo>
                        <a:pt x="11008" y="6702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4" name="Google Shape;8916;p74">
                <a:extLst>
                  <a:ext uri="{FF2B5EF4-FFF2-40B4-BE49-F238E27FC236}">
                    <a16:creationId xmlns:a16="http://schemas.microsoft.com/office/drawing/2014/main" id="{6A209796-156C-3E9C-002C-69540FEEDC85}"/>
                  </a:ext>
                </a:extLst>
              </p:cNvPr>
              <p:cNvGrpSpPr/>
              <p:nvPr/>
            </p:nvGrpSpPr>
            <p:grpSpPr>
              <a:xfrm>
                <a:off x="4180904" y="4251758"/>
                <a:ext cx="37783" cy="32420"/>
                <a:chOff x="4180904" y="4251758"/>
                <a:chExt cx="37783" cy="32420"/>
              </a:xfrm>
            </p:grpSpPr>
            <p:sp>
              <p:nvSpPr>
                <p:cNvPr id="217" name="Google Shape;8917;p74">
                  <a:extLst>
                    <a:ext uri="{FF2B5EF4-FFF2-40B4-BE49-F238E27FC236}">
                      <a16:creationId xmlns:a16="http://schemas.microsoft.com/office/drawing/2014/main" id="{903CD45F-D3A1-3545-BD91-3AF6CC124153}"/>
                    </a:ext>
                  </a:extLst>
                </p:cNvPr>
                <p:cNvSpPr/>
                <p:nvPr/>
              </p:nvSpPr>
              <p:spPr>
                <a:xfrm>
                  <a:off x="4180904" y="4251758"/>
                  <a:ext cx="37783" cy="32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22" extrusionOk="0">
                      <a:moveTo>
                        <a:pt x="2738" y="0"/>
                      </a:moveTo>
                      <a:cubicBezTo>
                        <a:pt x="2231" y="0"/>
                        <a:pt x="1715" y="190"/>
                        <a:pt x="1295" y="613"/>
                      </a:cubicBezTo>
                      <a:cubicBezTo>
                        <a:pt x="1" y="1908"/>
                        <a:pt x="920" y="4121"/>
                        <a:pt x="2759" y="4121"/>
                      </a:cubicBezTo>
                      <a:cubicBezTo>
                        <a:pt x="3884" y="4109"/>
                        <a:pt x="4803" y="3190"/>
                        <a:pt x="4803" y="2065"/>
                      </a:cubicBezTo>
                      <a:cubicBezTo>
                        <a:pt x="4803" y="823"/>
                        <a:pt x="3792" y="0"/>
                        <a:pt x="273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" name="Google Shape;8918;p74">
                  <a:extLst>
                    <a:ext uri="{FF2B5EF4-FFF2-40B4-BE49-F238E27FC236}">
                      <a16:creationId xmlns:a16="http://schemas.microsoft.com/office/drawing/2014/main" id="{B9845E1D-D3A6-3399-B40E-E5E5C65B973A}"/>
                    </a:ext>
                  </a:extLst>
                </p:cNvPr>
                <p:cNvSpPr/>
                <p:nvPr/>
              </p:nvSpPr>
              <p:spPr>
                <a:xfrm>
                  <a:off x="4196037" y="4261432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0"/>
                      </a:moveTo>
                      <a:cubicBezTo>
                        <a:pt x="375" y="0"/>
                        <a:pt x="0" y="375"/>
                        <a:pt x="0" y="835"/>
                      </a:cubicBezTo>
                      <a:cubicBezTo>
                        <a:pt x="0" y="1295"/>
                        <a:pt x="375" y="1658"/>
                        <a:pt x="835" y="1658"/>
                      </a:cubicBezTo>
                      <a:cubicBezTo>
                        <a:pt x="1282" y="1658"/>
                        <a:pt x="1657" y="1295"/>
                        <a:pt x="1657" y="835"/>
                      </a:cubicBezTo>
                      <a:cubicBezTo>
                        <a:pt x="1657" y="375"/>
                        <a:pt x="1282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5" name="Google Shape;8919;p74">
                <a:extLst>
                  <a:ext uri="{FF2B5EF4-FFF2-40B4-BE49-F238E27FC236}">
                    <a16:creationId xmlns:a16="http://schemas.microsoft.com/office/drawing/2014/main" id="{958A091F-6F5D-BCC9-97FF-E9AE44D6FCF8}"/>
                  </a:ext>
                </a:extLst>
              </p:cNvPr>
              <p:cNvGrpSpPr/>
              <p:nvPr/>
            </p:nvGrpSpPr>
            <p:grpSpPr>
              <a:xfrm>
                <a:off x="4201644" y="4081324"/>
                <a:ext cx="37783" cy="32364"/>
                <a:chOff x="4201644" y="4081324"/>
                <a:chExt cx="37783" cy="32364"/>
              </a:xfrm>
            </p:grpSpPr>
            <p:sp>
              <p:nvSpPr>
                <p:cNvPr id="215" name="Google Shape;8920;p74">
                  <a:extLst>
                    <a:ext uri="{FF2B5EF4-FFF2-40B4-BE49-F238E27FC236}">
                      <a16:creationId xmlns:a16="http://schemas.microsoft.com/office/drawing/2014/main" id="{4DE833CF-5753-94A3-7243-D0836F24C86C}"/>
                    </a:ext>
                  </a:extLst>
                </p:cNvPr>
                <p:cNvSpPr/>
                <p:nvPr/>
              </p:nvSpPr>
              <p:spPr>
                <a:xfrm>
                  <a:off x="4201644" y="4081324"/>
                  <a:ext cx="37783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5" extrusionOk="0">
                      <a:moveTo>
                        <a:pt x="2732" y="1"/>
                      </a:moveTo>
                      <a:cubicBezTo>
                        <a:pt x="2228" y="1"/>
                        <a:pt x="1713" y="188"/>
                        <a:pt x="1295" y="606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" name="Google Shape;8921;p74">
                  <a:extLst>
                    <a:ext uri="{FF2B5EF4-FFF2-40B4-BE49-F238E27FC236}">
                      <a16:creationId xmlns:a16="http://schemas.microsoft.com/office/drawing/2014/main" id="{E772EC03-CC44-58B0-4C13-1728A7DDBB99}"/>
                    </a:ext>
                  </a:extLst>
                </p:cNvPr>
                <p:cNvSpPr/>
                <p:nvPr/>
              </p:nvSpPr>
              <p:spPr>
                <a:xfrm>
                  <a:off x="4214582" y="4091037"/>
                  <a:ext cx="15235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7" h="1658" extrusionOk="0">
                      <a:moveTo>
                        <a:pt x="1102" y="0"/>
                      </a:moveTo>
                      <a:cubicBezTo>
                        <a:pt x="364" y="0"/>
                        <a:pt x="1" y="883"/>
                        <a:pt x="521" y="1415"/>
                      </a:cubicBezTo>
                      <a:cubicBezTo>
                        <a:pt x="688" y="1582"/>
                        <a:pt x="894" y="1657"/>
                        <a:pt x="1096" y="1657"/>
                      </a:cubicBezTo>
                      <a:cubicBezTo>
                        <a:pt x="1524" y="1657"/>
                        <a:pt x="1936" y="1323"/>
                        <a:pt x="1936" y="823"/>
                      </a:cubicBezTo>
                      <a:cubicBezTo>
                        <a:pt x="1936" y="363"/>
                        <a:pt x="1561" y="0"/>
                        <a:pt x="1102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6" name="Google Shape;8922;p74">
                <a:extLst>
                  <a:ext uri="{FF2B5EF4-FFF2-40B4-BE49-F238E27FC236}">
                    <a16:creationId xmlns:a16="http://schemas.microsoft.com/office/drawing/2014/main" id="{8E4B3B1B-C597-1C53-EACF-EA06062734AF}"/>
                  </a:ext>
                </a:extLst>
              </p:cNvPr>
              <p:cNvGrpSpPr/>
              <p:nvPr/>
            </p:nvGrpSpPr>
            <p:grpSpPr>
              <a:xfrm>
                <a:off x="4284416" y="3887428"/>
                <a:ext cx="37783" cy="32451"/>
                <a:chOff x="4284416" y="3887428"/>
                <a:chExt cx="37783" cy="32451"/>
              </a:xfrm>
            </p:grpSpPr>
            <p:sp>
              <p:nvSpPr>
                <p:cNvPr id="213" name="Google Shape;8923;p74">
                  <a:extLst>
                    <a:ext uri="{FF2B5EF4-FFF2-40B4-BE49-F238E27FC236}">
                      <a16:creationId xmlns:a16="http://schemas.microsoft.com/office/drawing/2014/main" id="{170F89DE-ACAD-F564-96BA-A8B2C380B596}"/>
                    </a:ext>
                  </a:extLst>
                </p:cNvPr>
                <p:cNvSpPr/>
                <p:nvPr/>
              </p:nvSpPr>
              <p:spPr>
                <a:xfrm>
                  <a:off x="4284416" y="3887428"/>
                  <a:ext cx="37783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26" extrusionOk="0">
                      <a:moveTo>
                        <a:pt x="2731" y="1"/>
                      </a:moveTo>
                      <a:cubicBezTo>
                        <a:pt x="2227" y="1"/>
                        <a:pt x="1713" y="188"/>
                        <a:pt x="1295" y="606"/>
                      </a:cubicBezTo>
                      <a:cubicBezTo>
                        <a:pt x="1" y="1900"/>
                        <a:pt x="920" y="4126"/>
                        <a:pt x="2747" y="4126"/>
                      </a:cubicBezTo>
                      <a:cubicBezTo>
                        <a:pt x="3884" y="4114"/>
                        <a:pt x="4803" y="3195"/>
                        <a:pt x="4803" y="2070"/>
                      </a:cubicBezTo>
                      <a:cubicBezTo>
                        <a:pt x="4803" y="824"/>
                        <a:pt x="3788" y="1"/>
                        <a:pt x="273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" name="Google Shape;8924;p74">
                  <a:extLst>
                    <a:ext uri="{FF2B5EF4-FFF2-40B4-BE49-F238E27FC236}">
                      <a16:creationId xmlns:a16="http://schemas.microsoft.com/office/drawing/2014/main" id="{0B950C1C-1759-702F-03D7-67114C30168C}"/>
                    </a:ext>
                  </a:extLst>
                </p:cNvPr>
                <p:cNvSpPr/>
                <p:nvPr/>
              </p:nvSpPr>
              <p:spPr>
                <a:xfrm>
                  <a:off x="4299548" y="3897039"/>
                  <a:ext cx="13040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9" extrusionOk="0">
                      <a:moveTo>
                        <a:pt x="823" y="1"/>
                      </a:moveTo>
                      <a:cubicBezTo>
                        <a:pt x="363" y="1"/>
                        <a:pt x="0" y="376"/>
                        <a:pt x="0" y="835"/>
                      </a:cubicBezTo>
                      <a:cubicBezTo>
                        <a:pt x="0" y="1295"/>
                        <a:pt x="363" y="1658"/>
                        <a:pt x="823" y="1658"/>
                      </a:cubicBezTo>
                      <a:cubicBezTo>
                        <a:pt x="1283" y="1658"/>
                        <a:pt x="1658" y="1295"/>
                        <a:pt x="1658" y="835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7" name="Google Shape;8925;p74">
                <a:extLst>
                  <a:ext uri="{FF2B5EF4-FFF2-40B4-BE49-F238E27FC236}">
                    <a16:creationId xmlns:a16="http://schemas.microsoft.com/office/drawing/2014/main" id="{4F6BB8CB-2F01-99EC-B819-57451AF03C9E}"/>
                  </a:ext>
                </a:extLst>
              </p:cNvPr>
              <p:cNvGrpSpPr/>
              <p:nvPr/>
            </p:nvGrpSpPr>
            <p:grpSpPr>
              <a:xfrm>
                <a:off x="4223721" y="3860404"/>
                <a:ext cx="37870" cy="32364"/>
                <a:chOff x="4223721" y="3860404"/>
                <a:chExt cx="37870" cy="32364"/>
              </a:xfrm>
            </p:grpSpPr>
            <p:sp>
              <p:nvSpPr>
                <p:cNvPr id="211" name="Google Shape;8926;p74">
                  <a:extLst>
                    <a:ext uri="{FF2B5EF4-FFF2-40B4-BE49-F238E27FC236}">
                      <a16:creationId xmlns:a16="http://schemas.microsoft.com/office/drawing/2014/main" id="{61F194A8-EE43-FF12-EB25-956AE4A9F967}"/>
                    </a:ext>
                  </a:extLst>
                </p:cNvPr>
                <p:cNvSpPr/>
                <p:nvPr/>
              </p:nvSpPr>
              <p:spPr>
                <a:xfrm>
                  <a:off x="4223721" y="3860404"/>
                  <a:ext cx="37870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5" h="4115" extrusionOk="0">
                      <a:moveTo>
                        <a:pt x="2735" y="1"/>
                      </a:moveTo>
                      <a:cubicBezTo>
                        <a:pt x="2228" y="1"/>
                        <a:pt x="1713" y="188"/>
                        <a:pt x="1295" y="606"/>
                      </a:cubicBezTo>
                      <a:cubicBezTo>
                        <a:pt x="0" y="1901"/>
                        <a:pt x="920" y="4114"/>
                        <a:pt x="2758" y="4114"/>
                      </a:cubicBezTo>
                      <a:cubicBezTo>
                        <a:pt x="3883" y="4114"/>
                        <a:pt x="4803" y="3195"/>
                        <a:pt x="4815" y="2058"/>
                      </a:cubicBezTo>
                      <a:cubicBezTo>
                        <a:pt x="4815" y="822"/>
                        <a:pt x="3795" y="1"/>
                        <a:pt x="273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" name="Google Shape;8927;p74">
                  <a:extLst>
                    <a:ext uri="{FF2B5EF4-FFF2-40B4-BE49-F238E27FC236}">
                      <a16:creationId xmlns:a16="http://schemas.microsoft.com/office/drawing/2014/main" id="{13D20FAB-54E7-81A7-C92C-B401C0A99F02}"/>
                    </a:ext>
                  </a:extLst>
                </p:cNvPr>
                <p:cNvSpPr/>
                <p:nvPr/>
              </p:nvSpPr>
              <p:spPr>
                <a:xfrm>
                  <a:off x="4238846" y="3870117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0"/>
                      </a:moveTo>
                      <a:cubicBezTo>
                        <a:pt x="376" y="0"/>
                        <a:pt x="1" y="363"/>
                        <a:pt x="1" y="823"/>
                      </a:cubicBezTo>
                      <a:cubicBezTo>
                        <a:pt x="1" y="1283"/>
                        <a:pt x="376" y="1658"/>
                        <a:pt x="835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3"/>
                        <a:pt x="1283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8" name="Google Shape;8928;p74">
                <a:extLst>
                  <a:ext uri="{FF2B5EF4-FFF2-40B4-BE49-F238E27FC236}">
                    <a16:creationId xmlns:a16="http://schemas.microsoft.com/office/drawing/2014/main" id="{D3FE083A-F361-45E5-1EB1-ED20BBCE6D89}"/>
                  </a:ext>
                </a:extLst>
              </p:cNvPr>
              <p:cNvGrpSpPr/>
              <p:nvPr/>
            </p:nvGrpSpPr>
            <p:grpSpPr>
              <a:xfrm>
                <a:off x="4104889" y="3699242"/>
                <a:ext cx="37776" cy="32357"/>
                <a:chOff x="4104889" y="3699242"/>
                <a:chExt cx="37776" cy="32357"/>
              </a:xfrm>
            </p:grpSpPr>
            <p:sp>
              <p:nvSpPr>
                <p:cNvPr id="209" name="Google Shape;8929;p74">
                  <a:extLst>
                    <a:ext uri="{FF2B5EF4-FFF2-40B4-BE49-F238E27FC236}">
                      <a16:creationId xmlns:a16="http://schemas.microsoft.com/office/drawing/2014/main" id="{B2556BEE-9799-6F59-7F77-383ED17D086D}"/>
                    </a:ext>
                  </a:extLst>
                </p:cNvPr>
                <p:cNvSpPr/>
                <p:nvPr/>
              </p:nvSpPr>
              <p:spPr>
                <a:xfrm>
                  <a:off x="4104889" y="3699242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0" y="0"/>
                      </a:moveTo>
                      <a:cubicBezTo>
                        <a:pt x="2226" y="0"/>
                        <a:pt x="1712" y="188"/>
                        <a:pt x="1295" y="605"/>
                      </a:cubicBezTo>
                      <a:cubicBezTo>
                        <a:pt x="0" y="1900"/>
                        <a:pt x="920" y="4114"/>
                        <a:pt x="2746" y="4114"/>
                      </a:cubicBezTo>
                      <a:cubicBezTo>
                        <a:pt x="3883" y="4114"/>
                        <a:pt x="4803" y="3194"/>
                        <a:pt x="4803" y="2069"/>
                      </a:cubicBezTo>
                      <a:cubicBezTo>
                        <a:pt x="4803" y="824"/>
                        <a:pt x="3788" y="0"/>
                        <a:pt x="27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0" name="Google Shape;8930;p74">
                  <a:extLst>
                    <a:ext uri="{FF2B5EF4-FFF2-40B4-BE49-F238E27FC236}">
                      <a16:creationId xmlns:a16="http://schemas.microsoft.com/office/drawing/2014/main" id="{50E48302-1193-7103-4E8F-316B4D2B0D3B}"/>
                    </a:ext>
                  </a:extLst>
                </p:cNvPr>
                <p:cNvSpPr/>
                <p:nvPr/>
              </p:nvSpPr>
              <p:spPr>
                <a:xfrm>
                  <a:off x="4120013" y="3708948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0"/>
                      </a:moveTo>
                      <a:cubicBezTo>
                        <a:pt x="376" y="0"/>
                        <a:pt x="1" y="375"/>
                        <a:pt x="1" y="823"/>
                      </a:cubicBezTo>
                      <a:cubicBezTo>
                        <a:pt x="1" y="1283"/>
                        <a:pt x="376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75"/>
                        <a:pt x="1283" y="0"/>
                        <a:pt x="82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9" name="Google Shape;8931;p74">
                <a:extLst>
                  <a:ext uri="{FF2B5EF4-FFF2-40B4-BE49-F238E27FC236}">
                    <a16:creationId xmlns:a16="http://schemas.microsoft.com/office/drawing/2014/main" id="{E6F3C413-0508-19BD-82A2-0D12AAE75A23}"/>
                  </a:ext>
                </a:extLst>
              </p:cNvPr>
              <p:cNvGrpSpPr/>
              <p:nvPr/>
            </p:nvGrpSpPr>
            <p:grpSpPr>
              <a:xfrm>
                <a:off x="4143608" y="3475121"/>
                <a:ext cx="37878" cy="32420"/>
                <a:chOff x="4143608" y="3475121"/>
                <a:chExt cx="37878" cy="32420"/>
              </a:xfrm>
            </p:grpSpPr>
            <p:sp>
              <p:nvSpPr>
                <p:cNvPr id="207" name="Google Shape;8932;p74">
                  <a:extLst>
                    <a:ext uri="{FF2B5EF4-FFF2-40B4-BE49-F238E27FC236}">
                      <a16:creationId xmlns:a16="http://schemas.microsoft.com/office/drawing/2014/main" id="{8B5DD527-1DDC-3AD9-7C5F-7686C31ED492}"/>
                    </a:ext>
                  </a:extLst>
                </p:cNvPr>
                <p:cNvSpPr/>
                <p:nvPr/>
              </p:nvSpPr>
              <p:spPr>
                <a:xfrm>
                  <a:off x="4143608" y="3475121"/>
                  <a:ext cx="37878" cy="32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6" h="4122" extrusionOk="0">
                      <a:moveTo>
                        <a:pt x="2750" y="0"/>
                      </a:moveTo>
                      <a:cubicBezTo>
                        <a:pt x="2244" y="0"/>
                        <a:pt x="1727" y="190"/>
                        <a:pt x="1307" y="614"/>
                      </a:cubicBezTo>
                      <a:cubicBezTo>
                        <a:pt x="1" y="1908"/>
                        <a:pt x="920" y="4122"/>
                        <a:pt x="2759" y="4122"/>
                      </a:cubicBezTo>
                      <a:cubicBezTo>
                        <a:pt x="3896" y="4122"/>
                        <a:pt x="4815" y="3202"/>
                        <a:pt x="4815" y="2065"/>
                      </a:cubicBezTo>
                      <a:cubicBezTo>
                        <a:pt x="4815" y="823"/>
                        <a:pt x="3805" y="0"/>
                        <a:pt x="275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8" name="Google Shape;8933;p74">
                  <a:extLst>
                    <a:ext uri="{FF2B5EF4-FFF2-40B4-BE49-F238E27FC236}">
                      <a16:creationId xmlns:a16="http://schemas.microsoft.com/office/drawing/2014/main" id="{3779E9BC-A08E-861C-2258-357DB39F95CA}"/>
                    </a:ext>
                  </a:extLst>
                </p:cNvPr>
                <p:cNvSpPr/>
                <p:nvPr/>
              </p:nvSpPr>
              <p:spPr>
                <a:xfrm>
                  <a:off x="4158741" y="3484795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1"/>
                      </a:moveTo>
                      <a:cubicBezTo>
                        <a:pt x="375" y="1"/>
                        <a:pt x="0" y="376"/>
                        <a:pt x="0" y="835"/>
                      </a:cubicBezTo>
                      <a:cubicBezTo>
                        <a:pt x="0" y="1295"/>
                        <a:pt x="375" y="1658"/>
                        <a:pt x="835" y="1658"/>
                      </a:cubicBezTo>
                      <a:cubicBezTo>
                        <a:pt x="1294" y="1658"/>
                        <a:pt x="1657" y="1295"/>
                        <a:pt x="1657" y="835"/>
                      </a:cubicBezTo>
                      <a:cubicBezTo>
                        <a:pt x="1657" y="376"/>
                        <a:pt x="1294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0" name="Google Shape;8934;p74">
                <a:extLst>
                  <a:ext uri="{FF2B5EF4-FFF2-40B4-BE49-F238E27FC236}">
                    <a16:creationId xmlns:a16="http://schemas.microsoft.com/office/drawing/2014/main" id="{A3AAB95C-57D8-8E58-870E-817AB8743E7F}"/>
                  </a:ext>
                </a:extLst>
              </p:cNvPr>
              <p:cNvGrpSpPr/>
              <p:nvPr/>
            </p:nvGrpSpPr>
            <p:grpSpPr>
              <a:xfrm>
                <a:off x="4217248" y="3570893"/>
                <a:ext cx="37776" cy="32364"/>
                <a:chOff x="4217248" y="3570893"/>
                <a:chExt cx="37776" cy="32364"/>
              </a:xfrm>
            </p:grpSpPr>
            <p:sp>
              <p:nvSpPr>
                <p:cNvPr id="205" name="Google Shape;8935;p74">
                  <a:extLst>
                    <a:ext uri="{FF2B5EF4-FFF2-40B4-BE49-F238E27FC236}">
                      <a16:creationId xmlns:a16="http://schemas.microsoft.com/office/drawing/2014/main" id="{FD9FD08C-92E5-F703-9C15-7C3D3A4A79DB}"/>
                    </a:ext>
                  </a:extLst>
                </p:cNvPr>
                <p:cNvSpPr/>
                <p:nvPr/>
              </p:nvSpPr>
              <p:spPr>
                <a:xfrm>
                  <a:off x="4217248" y="3570893"/>
                  <a:ext cx="37776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5" extrusionOk="0">
                      <a:moveTo>
                        <a:pt x="2732" y="1"/>
                      </a:moveTo>
                      <a:cubicBezTo>
                        <a:pt x="2228" y="1"/>
                        <a:pt x="1713" y="188"/>
                        <a:pt x="1295" y="606"/>
                      </a:cubicBezTo>
                      <a:cubicBezTo>
                        <a:pt x="1" y="1900"/>
                        <a:pt x="920" y="4114"/>
                        <a:pt x="2759" y="4114"/>
                      </a:cubicBezTo>
                      <a:cubicBezTo>
                        <a:pt x="3884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6" name="Google Shape;8936;p74">
                  <a:extLst>
                    <a:ext uri="{FF2B5EF4-FFF2-40B4-BE49-F238E27FC236}">
                      <a16:creationId xmlns:a16="http://schemas.microsoft.com/office/drawing/2014/main" id="{A7A4AA02-BA77-2C93-5946-5B6050AD24D5}"/>
                    </a:ext>
                  </a:extLst>
                </p:cNvPr>
                <p:cNvSpPr/>
                <p:nvPr/>
              </p:nvSpPr>
              <p:spPr>
                <a:xfrm>
                  <a:off x="4232373" y="3580599"/>
                  <a:ext cx="13048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9" extrusionOk="0">
                      <a:moveTo>
                        <a:pt x="824" y="1"/>
                      </a:moveTo>
                      <a:cubicBezTo>
                        <a:pt x="364" y="1"/>
                        <a:pt x="1" y="376"/>
                        <a:pt x="1" y="824"/>
                      </a:cubicBezTo>
                      <a:cubicBezTo>
                        <a:pt x="1" y="1283"/>
                        <a:pt x="364" y="1658"/>
                        <a:pt x="824" y="1658"/>
                      </a:cubicBezTo>
                      <a:cubicBezTo>
                        <a:pt x="1283" y="1658"/>
                        <a:pt x="1658" y="1283"/>
                        <a:pt x="1658" y="824"/>
                      </a:cubicBezTo>
                      <a:cubicBezTo>
                        <a:pt x="1658" y="376"/>
                        <a:pt x="1283" y="1"/>
                        <a:pt x="82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1" name="Google Shape;8937;p74">
                <a:extLst>
                  <a:ext uri="{FF2B5EF4-FFF2-40B4-BE49-F238E27FC236}">
                    <a16:creationId xmlns:a16="http://schemas.microsoft.com/office/drawing/2014/main" id="{19E62446-8603-4F7E-0E6D-51C6549D3562}"/>
                  </a:ext>
                </a:extLst>
              </p:cNvPr>
              <p:cNvGrpSpPr/>
              <p:nvPr/>
            </p:nvGrpSpPr>
            <p:grpSpPr>
              <a:xfrm>
                <a:off x="4255307" y="3431612"/>
                <a:ext cx="37776" cy="32451"/>
                <a:chOff x="4255307" y="3431612"/>
                <a:chExt cx="37776" cy="32451"/>
              </a:xfrm>
            </p:grpSpPr>
            <p:sp>
              <p:nvSpPr>
                <p:cNvPr id="203" name="Google Shape;8938;p74">
                  <a:extLst>
                    <a:ext uri="{FF2B5EF4-FFF2-40B4-BE49-F238E27FC236}">
                      <a16:creationId xmlns:a16="http://schemas.microsoft.com/office/drawing/2014/main" id="{DA177770-F8C5-4665-E46C-41D96FA516C2}"/>
                    </a:ext>
                  </a:extLst>
                </p:cNvPr>
                <p:cNvSpPr/>
                <p:nvPr/>
              </p:nvSpPr>
              <p:spPr>
                <a:xfrm>
                  <a:off x="4255307" y="3431612"/>
                  <a:ext cx="37776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26" extrusionOk="0">
                      <a:moveTo>
                        <a:pt x="2730" y="0"/>
                      </a:moveTo>
                      <a:cubicBezTo>
                        <a:pt x="2226" y="0"/>
                        <a:pt x="1712" y="187"/>
                        <a:pt x="1295" y="605"/>
                      </a:cubicBezTo>
                      <a:cubicBezTo>
                        <a:pt x="0" y="1912"/>
                        <a:pt x="920" y="4125"/>
                        <a:pt x="2758" y="4125"/>
                      </a:cubicBezTo>
                      <a:cubicBezTo>
                        <a:pt x="3883" y="4113"/>
                        <a:pt x="4803" y="3194"/>
                        <a:pt x="4803" y="2069"/>
                      </a:cubicBezTo>
                      <a:cubicBezTo>
                        <a:pt x="4803" y="824"/>
                        <a:pt x="3788" y="0"/>
                        <a:pt x="27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4" name="Google Shape;8939;p74">
                  <a:extLst>
                    <a:ext uri="{FF2B5EF4-FFF2-40B4-BE49-F238E27FC236}">
                      <a16:creationId xmlns:a16="http://schemas.microsoft.com/office/drawing/2014/main" id="{BC6E9071-508E-0ADE-83F4-07C69BFE8BD2}"/>
                    </a:ext>
                  </a:extLst>
                </p:cNvPr>
                <p:cNvSpPr/>
                <p:nvPr/>
              </p:nvSpPr>
              <p:spPr>
                <a:xfrm>
                  <a:off x="4270432" y="3441317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0"/>
                      </a:moveTo>
                      <a:cubicBezTo>
                        <a:pt x="376" y="0"/>
                        <a:pt x="1" y="375"/>
                        <a:pt x="1" y="835"/>
                      </a:cubicBezTo>
                      <a:cubicBezTo>
                        <a:pt x="1" y="1295"/>
                        <a:pt x="376" y="1658"/>
                        <a:pt x="835" y="1658"/>
                      </a:cubicBezTo>
                      <a:cubicBezTo>
                        <a:pt x="1295" y="1658"/>
                        <a:pt x="1658" y="1295"/>
                        <a:pt x="1658" y="835"/>
                      </a:cubicBezTo>
                      <a:cubicBezTo>
                        <a:pt x="1658" y="375"/>
                        <a:pt x="1295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2" name="Google Shape;8940;p74">
                <a:extLst>
                  <a:ext uri="{FF2B5EF4-FFF2-40B4-BE49-F238E27FC236}">
                    <a16:creationId xmlns:a16="http://schemas.microsoft.com/office/drawing/2014/main" id="{99E55930-532F-F15E-88A6-CEFF8E2D2C06}"/>
                  </a:ext>
                </a:extLst>
              </p:cNvPr>
              <p:cNvGrpSpPr/>
              <p:nvPr/>
            </p:nvGrpSpPr>
            <p:grpSpPr>
              <a:xfrm>
                <a:off x="3853052" y="3577398"/>
                <a:ext cx="37776" cy="32420"/>
                <a:chOff x="3853052" y="3577398"/>
                <a:chExt cx="37776" cy="32420"/>
              </a:xfrm>
            </p:grpSpPr>
            <p:sp>
              <p:nvSpPr>
                <p:cNvPr id="201" name="Google Shape;8941;p74">
                  <a:extLst>
                    <a:ext uri="{FF2B5EF4-FFF2-40B4-BE49-F238E27FC236}">
                      <a16:creationId xmlns:a16="http://schemas.microsoft.com/office/drawing/2014/main" id="{87B9ED6A-59BF-FA69-9475-413CD2313013}"/>
                    </a:ext>
                  </a:extLst>
                </p:cNvPr>
                <p:cNvSpPr/>
                <p:nvPr/>
              </p:nvSpPr>
              <p:spPr>
                <a:xfrm>
                  <a:off x="3853052" y="3577398"/>
                  <a:ext cx="37776" cy="32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22" extrusionOk="0">
                      <a:moveTo>
                        <a:pt x="2737" y="0"/>
                      </a:moveTo>
                      <a:cubicBezTo>
                        <a:pt x="2231" y="0"/>
                        <a:pt x="1714" y="190"/>
                        <a:pt x="1294" y="614"/>
                      </a:cubicBezTo>
                      <a:cubicBezTo>
                        <a:pt x="0" y="1908"/>
                        <a:pt x="919" y="4122"/>
                        <a:pt x="2746" y="4122"/>
                      </a:cubicBezTo>
                      <a:cubicBezTo>
                        <a:pt x="3883" y="4122"/>
                        <a:pt x="4803" y="3202"/>
                        <a:pt x="4803" y="2065"/>
                      </a:cubicBezTo>
                      <a:cubicBezTo>
                        <a:pt x="4803" y="823"/>
                        <a:pt x="3792" y="0"/>
                        <a:pt x="2737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2" name="Google Shape;8942;p74">
                  <a:extLst>
                    <a:ext uri="{FF2B5EF4-FFF2-40B4-BE49-F238E27FC236}">
                      <a16:creationId xmlns:a16="http://schemas.microsoft.com/office/drawing/2014/main" id="{8E1E16B7-5CBD-0C0D-E33E-56713A3F2D74}"/>
                    </a:ext>
                  </a:extLst>
                </p:cNvPr>
                <p:cNvSpPr/>
                <p:nvPr/>
              </p:nvSpPr>
              <p:spPr>
                <a:xfrm>
                  <a:off x="3868176" y="3587072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1"/>
                      </a:moveTo>
                      <a:cubicBezTo>
                        <a:pt x="363" y="1"/>
                        <a:pt x="1" y="376"/>
                        <a:pt x="1" y="835"/>
                      </a:cubicBezTo>
                      <a:cubicBezTo>
                        <a:pt x="1" y="1295"/>
                        <a:pt x="363" y="1658"/>
                        <a:pt x="823" y="1658"/>
                      </a:cubicBezTo>
                      <a:cubicBezTo>
                        <a:pt x="1283" y="1658"/>
                        <a:pt x="1658" y="1295"/>
                        <a:pt x="1658" y="835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3" name="Google Shape;8943;p74">
                <a:extLst>
                  <a:ext uri="{FF2B5EF4-FFF2-40B4-BE49-F238E27FC236}">
                    <a16:creationId xmlns:a16="http://schemas.microsoft.com/office/drawing/2014/main" id="{42353313-E859-A3EC-A168-F31D6E64C338}"/>
                  </a:ext>
                </a:extLst>
              </p:cNvPr>
              <p:cNvGrpSpPr/>
              <p:nvPr/>
            </p:nvGrpSpPr>
            <p:grpSpPr>
              <a:xfrm>
                <a:off x="4039908" y="3412107"/>
                <a:ext cx="37776" cy="32357"/>
                <a:chOff x="4039908" y="3412107"/>
                <a:chExt cx="37776" cy="32357"/>
              </a:xfrm>
            </p:grpSpPr>
            <p:sp>
              <p:nvSpPr>
                <p:cNvPr id="199" name="Google Shape;8944;p74">
                  <a:extLst>
                    <a:ext uri="{FF2B5EF4-FFF2-40B4-BE49-F238E27FC236}">
                      <a16:creationId xmlns:a16="http://schemas.microsoft.com/office/drawing/2014/main" id="{446528AC-C1FA-9427-8360-8FBBB5E8F480}"/>
                    </a:ext>
                  </a:extLst>
                </p:cNvPr>
                <p:cNvSpPr/>
                <p:nvPr/>
              </p:nvSpPr>
              <p:spPr>
                <a:xfrm>
                  <a:off x="4039908" y="3412107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2" y="0"/>
                      </a:moveTo>
                      <a:cubicBezTo>
                        <a:pt x="2227" y="0"/>
                        <a:pt x="1713" y="187"/>
                        <a:pt x="1295" y="605"/>
                      </a:cubicBezTo>
                      <a:cubicBezTo>
                        <a:pt x="0" y="1900"/>
                        <a:pt x="920" y="4114"/>
                        <a:pt x="2746" y="4114"/>
                      </a:cubicBezTo>
                      <a:cubicBezTo>
                        <a:pt x="3883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0" name="Google Shape;8945;p74">
                  <a:extLst>
                    <a:ext uri="{FF2B5EF4-FFF2-40B4-BE49-F238E27FC236}">
                      <a16:creationId xmlns:a16="http://schemas.microsoft.com/office/drawing/2014/main" id="{C7EC8486-EDF1-F96B-8F0F-D30D07A0ECDB}"/>
                    </a:ext>
                  </a:extLst>
                </p:cNvPr>
                <p:cNvSpPr/>
                <p:nvPr/>
              </p:nvSpPr>
              <p:spPr>
                <a:xfrm>
                  <a:off x="4055033" y="3421812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1"/>
                      </a:moveTo>
                      <a:cubicBezTo>
                        <a:pt x="363" y="1"/>
                        <a:pt x="1" y="363"/>
                        <a:pt x="1" y="823"/>
                      </a:cubicBezTo>
                      <a:cubicBezTo>
                        <a:pt x="1" y="1283"/>
                        <a:pt x="363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3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4" name="Google Shape;8946;p74">
                <a:extLst>
                  <a:ext uri="{FF2B5EF4-FFF2-40B4-BE49-F238E27FC236}">
                    <a16:creationId xmlns:a16="http://schemas.microsoft.com/office/drawing/2014/main" id="{F329F7FF-050B-D07D-9BDC-94CEFA59A22A}"/>
                  </a:ext>
                </a:extLst>
              </p:cNvPr>
              <p:cNvGrpSpPr/>
              <p:nvPr/>
            </p:nvGrpSpPr>
            <p:grpSpPr>
              <a:xfrm>
                <a:off x="4017360" y="3342061"/>
                <a:ext cx="37870" cy="32380"/>
                <a:chOff x="4017360" y="3342061"/>
                <a:chExt cx="37870" cy="32380"/>
              </a:xfrm>
            </p:grpSpPr>
            <p:sp>
              <p:nvSpPr>
                <p:cNvPr id="197" name="Google Shape;8947;p74">
                  <a:extLst>
                    <a:ext uri="{FF2B5EF4-FFF2-40B4-BE49-F238E27FC236}">
                      <a16:creationId xmlns:a16="http://schemas.microsoft.com/office/drawing/2014/main" id="{5490F8AB-9F52-5A06-AA24-EB3C702551BD}"/>
                    </a:ext>
                  </a:extLst>
                </p:cNvPr>
                <p:cNvSpPr/>
                <p:nvPr/>
              </p:nvSpPr>
              <p:spPr>
                <a:xfrm>
                  <a:off x="4017360" y="3342061"/>
                  <a:ext cx="37870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5" h="4117" extrusionOk="0">
                      <a:moveTo>
                        <a:pt x="2749" y="0"/>
                      </a:moveTo>
                      <a:cubicBezTo>
                        <a:pt x="2243" y="0"/>
                        <a:pt x="1726" y="189"/>
                        <a:pt x="1307" y="608"/>
                      </a:cubicBezTo>
                      <a:cubicBezTo>
                        <a:pt x="0" y="1903"/>
                        <a:pt x="920" y="4116"/>
                        <a:pt x="2758" y="4116"/>
                      </a:cubicBezTo>
                      <a:cubicBezTo>
                        <a:pt x="3895" y="4116"/>
                        <a:pt x="4815" y="3197"/>
                        <a:pt x="4815" y="2060"/>
                      </a:cubicBezTo>
                      <a:cubicBezTo>
                        <a:pt x="4815" y="817"/>
                        <a:pt x="3804" y="0"/>
                        <a:pt x="2749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8" name="Google Shape;8948;p74">
                  <a:extLst>
                    <a:ext uri="{FF2B5EF4-FFF2-40B4-BE49-F238E27FC236}">
                      <a16:creationId xmlns:a16="http://schemas.microsoft.com/office/drawing/2014/main" id="{79346A87-EC7F-39F9-9B88-70214323CCE6}"/>
                    </a:ext>
                  </a:extLst>
                </p:cNvPr>
                <p:cNvSpPr/>
                <p:nvPr/>
              </p:nvSpPr>
              <p:spPr>
                <a:xfrm>
                  <a:off x="4032484" y="3351790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0"/>
                      </a:moveTo>
                      <a:cubicBezTo>
                        <a:pt x="376" y="0"/>
                        <a:pt x="1" y="363"/>
                        <a:pt x="1" y="823"/>
                      </a:cubicBezTo>
                      <a:cubicBezTo>
                        <a:pt x="1" y="1283"/>
                        <a:pt x="376" y="1658"/>
                        <a:pt x="835" y="1658"/>
                      </a:cubicBezTo>
                      <a:cubicBezTo>
                        <a:pt x="1295" y="1658"/>
                        <a:pt x="1658" y="1283"/>
                        <a:pt x="1658" y="823"/>
                      </a:cubicBezTo>
                      <a:cubicBezTo>
                        <a:pt x="1658" y="363"/>
                        <a:pt x="1295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5" name="Google Shape;8949;p74">
                <a:extLst>
                  <a:ext uri="{FF2B5EF4-FFF2-40B4-BE49-F238E27FC236}">
                    <a16:creationId xmlns:a16="http://schemas.microsoft.com/office/drawing/2014/main" id="{E6835416-078E-8270-1861-D9AA096E046B}"/>
                  </a:ext>
                </a:extLst>
              </p:cNvPr>
              <p:cNvSpPr/>
              <p:nvPr/>
            </p:nvSpPr>
            <p:spPr>
              <a:xfrm>
                <a:off x="3998712" y="3520180"/>
                <a:ext cx="47764" cy="40929"/>
              </a:xfrm>
              <a:custGeom>
                <a:avLst/>
                <a:gdLst/>
                <a:ahLst/>
                <a:cxnLst/>
                <a:rect l="l" t="t" r="r" b="b"/>
                <a:pathLst>
                  <a:path w="6073" h="5204" extrusionOk="0">
                    <a:moveTo>
                      <a:pt x="3457" y="0"/>
                    </a:moveTo>
                    <a:cubicBezTo>
                      <a:pt x="2821" y="0"/>
                      <a:pt x="2173" y="236"/>
                      <a:pt x="1645" y="764"/>
                    </a:cubicBezTo>
                    <a:cubicBezTo>
                      <a:pt x="0" y="2397"/>
                      <a:pt x="1162" y="5191"/>
                      <a:pt x="3472" y="5203"/>
                    </a:cubicBezTo>
                    <a:cubicBezTo>
                      <a:pt x="4899" y="5191"/>
                      <a:pt x="6061" y="4030"/>
                      <a:pt x="6073" y="2602"/>
                    </a:cubicBezTo>
                    <a:cubicBezTo>
                      <a:pt x="6073" y="1038"/>
                      <a:pt x="4792" y="0"/>
                      <a:pt x="3457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8950;p74">
                <a:extLst>
                  <a:ext uri="{FF2B5EF4-FFF2-40B4-BE49-F238E27FC236}">
                    <a16:creationId xmlns:a16="http://schemas.microsoft.com/office/drawing/2014/main" id="{0A004A69-4027-4C57-21FC-D164841BF6D5}"/>
                  </a:ext>
                </a:extLst>
              </p:cNvPr>
              <p:cNvSpPr/>
              <p:nvPr/>
            </p:nvSpPr>
            <p:spPr>
              <a:xfrm>
                <a:off x="4011744" y="3529893"/>
                <a:ext cx="25026" cy="21448"/>
              </a:xfrm>
              <a:custGeom>
                <a:avLst/>
                <a:gdLst/>
                <a:ahLst/>
                <a:cxnLst/>
                <a:rect l="l" t="t" r="r" b="b"/>
                <a:pathLst>
                  <a:path w="3182" h="2727" extrusionOk="0">
                    <a:moveTo>
                      <a:pt x="1815" y="0"/>
                    </a:moveTo>
                    <a:cubicBezTo>
                      <a:pt x="605" y="0"/>
                      <a:pt x="1" y="1464"/>
                      <a:pt x="847" y="2323"/>
                    </a:cubicBezTo>
                    <a:cubicBezTo>
                      <a:pt x="1126" y="2601"/>
                      <a:pt x="1468" y="2726"/>
                      <a:pt x="1803" y="2726"/>
                    </a:cubicBezTo>
                    <a:cubicBezTo>
                      <a:pt x="2503" y="2726"/>
                      <a:pt x="3174" y="2185"/>
                      <a:pt x="3182" y="1367"/>
                    </a:cubicBezTo>
                    <a:cubicBezTo>
                      <a:pt x="3182" y="605"/>
                      <a:pt x="2565" y="0"/>
                      <a:pt x="1815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7" name="Google Shape;8951;p74">
                <a:extLst>
                  <a:ext uri="{FF2B5EF4-FFF2-40B4-BE49-F238E27FC236}">
                    <a16:creationId xmlns:a16="http://schemas.microsoft.com/office/drawing/2014/main" id="{C703BD0E-BB69-ABBA-77A3-D239F12942B7}"/>
                  </a:ext>
                </a:extLst>
              </p:cNvPr>
              <p:cNvGrpSpPr/>
              <p:nvPr/>
            </p:nvGrpSpPr>
            <p:grpSpPr>
              <a:xfrm>
                <a:off x="3750870" y="3418650"/>
                <a:ext cx="37776" cy="32380"/>
                <a:chOff x="3750870" y="3418650"/>
                <a:chExt cx="37776" cy="32380"/>
              </a:xfrm>
            </p:grpSpPr>
            <p:sp>
              <p:nvSpPr>
                <p:cNvPr id="195" name="Google Shape;8952;p74">
                  <a:extLst>
                    <a:ext uri="{FF2B5EF4-FFF2-40B4-BE49-F238E27FC236}">
                      <a16:creationId xmlns:a16="http://schemas.microsoft.com/office/drawing/2014/main" id="{EB9EB056-5945-7980-6401-D4B8F903D703}"/>
                    </a:ext>
                  </a:extLst>
                </p:cNvPr>
                <p:cNvSpPr/>
                <p:nvPr/>
              </p:nvSpPr>
              <p:spPr>
                <a:xfrm>
                  <a:off x="3750870" y="3418650"/>
                  <a:ext cx="37776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7" extrusionOk="0">
                      <a:moveTo>
                        <a:pt x="2737" y="0"/>
                      </a:moveTo>
                      <a:cubicBezTo>
                        <a:pt x="2231" y="0"/>
                        <a:pt x="1714" y="188"/>
                        <a:pt x="1295" y="608"/>
                      </a:cubicBezTo>
                      <a:cubicBezTo>
                        <a:pt x="0" y="1903"/>
                        <a:pt x="920" y="4116"/>
                        <a:pt x="2746" y="4116"/>
                      </a:cubicBezTo>
                      <a:cubicBezTo>
                        <a:pt x="3883" y="4104"/>
                        <a:pt x="4803" y="3185"/>
                        <a:pt x="4803" y="2060"/>
                      </a:cubicBezTo>
                      <a:cubicBezTo>
                        <a:pt x="4803" y="817"/>
                        <a:pt x="3792" y="0"/>
                        <a:pt x="2737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6" name="Google Shape;8953;p74">
                  <a:extLst>
                    <a:ext uri="{FF2B5EF4-FFF2-40B4-BE49-F238E27FC236}">
                      <a16:creationId xmlns:a16="http://schemas.microsoft.com/office/drawing/2014/main" id="{D963C488-F54C-929E-3090-11FDB36E6B3D}"/>
                    </a:ext>
                  </a:extLst>
                </p:cNvPr>
                <p:cNvSpPr/>
                <p:nvPr/>
              </p:nvSpPr>
              <p:spPr>
                <a:xfrm>
                  <a:off x="3765994" y="3428285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0"/>
                      </a:moveTo>
                      <a:cubicBezTo>
                        <a:pt x="363" y="0"/>
                        <a:pt x="1" y="375"/>
                        <a:pt x="1" y="835"/>
                      </a:cubicBezTo>
                      <a:cubicBezTo>
                        <a:pt x="1" y="1294"/>
                        <a:pt x="363" y="1657"/>
                        <a:pt x="823" y="1657"/>
                      </a:cubicBezTo>
                      <a:cubicBezTo>
                        <a:pt x="1283" y="1657"/>
                        <a:pt x="1658" y="1294"/>
                        <a:pt x="1658" y="835"/>
                      </a:cubicBezTo>
                      <a:cubicBezTo>
                        <a:pt x="1658" y="375"/>
                        <a:pt x="1283" y="0"/>
                        <a:pt x="82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8" name="Google Shape;8954;p74">
                <a:extLst>
                  <a:ext uri="{FF2B5EF4-FFF2-40B4-BE49-F238E27FC236}">
                    <a16:creationId xmlns:a16="http://schemas.microsoft.com/office/drawing/2014/main" id="{623E8F67-D965-400A-2546-622532BB46BA}"/>
                  </a:ext>
                </a:extLst>
              </p:cNvPr>
              <p:cNvGrpSpPr/>
              <p:nvPr/>
            </p:nvGrpSpPr>
            <p:grpSpPr>
              <a:xfrm>
                <a:off x="3632509" y="3274438"/>
                <a:ext cx="37783" cy="32357"/>
                <a:chOff x="3632509" y="3274438"/>
                <a:chExt cx="37783" cy="32357"/>
              </a:xfrm>
            </p:grpSpPr>
            <p:sp>
              <p:nvSpPr>
                <p:cNvPr id="193" name="Google Shape;8955;p74">
                  <a:extLst>
                    <a:ext uri="{FF2B5EF4-FFF2-40B4-BE49-F238E27FC236}">
                      <a16:creationId xmlns:a16="http://schemas.microsoft.com/office/drawing/2014/main" id="{DB8736D4-9A7F-6D5D-224B-ACB1D1819018}"/>
                    </a:ext>
                  </a:extLst>
                </p:cNvPr>
                <p:cNvSpPr/>
                <p:nvPr/>
              </p:nvSpPr>
              <p:spPr>
                <a:xfrm>
                  <a:off x="3632509" y="3274438"/>
                  <a:ext cx="37783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4" extrusionOk="0">
                      <a:moveTo>
                        <a:pt x="2732" y="0"/>
                      </a:moveTo>
                      <a:cubicBezTo>
                        <a:pt x="2228" y="0"/>
                        <a:pt x="1713" y="187"/>
                        <a:pt x="1295" y="605"/>
                      </a:cubicBezTo>
                      <a:cubicBezTo>
                        <a:pt x="1" y="1900"/>
                        <a:pt x="908" y="4114"/>
                        <a:pt x="2747" y="4114"/>
                      </a:cubicBezTo>
                      <a:cubicBezTo>
                        <a:pt x="3872" y="4114"/>
                        <a:pt x="4791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4" name="Google Shape;8956;p74">
                  <a:extLst>
                    <a:ext uri="{FF2B5EF4-FFF2-40B4-BE49-F238E27FC236}">
                      <a16:creationId xmlns:a16="http://schemas.microsoft.com/office/drawing/2014/main" id="{C1D0080F-889C-F515-67C3-D0041B50EAC7}"/>
                    </a:ext>
                  </a:extLst>
                </p:cNvPr>
                <p:cNvSpPr/>
                <p:nvPr/>
              </p:nvSpPr>
              <p:spPr>
                <a:xfrm>
                  <a:off x="3647547" y="3284049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0"/>
                      </a:moveTo>
                      <a:cubicBezTo>
                        <a:pt x="375" y="0"/>
                        <a:pt x="0" y="375"/>
                        <a:pt x="0" y="835"/>
                      </a:cubicBezTo>
                      <a:cubicBezTo>
                        <a:pt x="0" y="1295"/>
                        <a:pt x="375" y="1658"/>
                        <a:pt x="835" y="1658"/>
                      </a:cubicBezTo>
                      <a:cubicBezTo>
                        <a:pt x="1282" y="1658"/>
                        <a:pt x="1657" y="1295"/>
                        <a:pt x="1657" y="835"/>
                      </a:cubicBezTo>
                      <a:cubicBezTo>
                        <a:pt x="1657" y="375"/>
                        <a:pt x="1282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9" name="Google Shape;8957;p74">
                <a:extLst>
                  <a:ext uri="{FF2B5EF4-FFF2-40B4-BE49-F238E27FC236}">
                    <a16:creationId xmlns:a16="http://schemas.microsoft.com/office/drawing/2014/main" id="{C47E22BD-32E5-A344-B875-694BC626DF96}"/>
                  </a:ext>
                </a:extLst>
              </p:cNvPr>
              <p:cNvGrpSpPr/>
              <p:nvPr/>
            </p:nvGrpSpPr>
            <p:grpSpPr>
              <a:xfrm>
                <a:off x="3906424" y="3297561"/>
                <a:ext cx="37776" cy="32451"/>
                <a:chOff x="3906424" y="3297561"/>
                <a:chExt cx="37776" cy="32451"/>
              </a:xfrm>
            </p:grpSpPr>
            <p:sp>
              <p:nvSpPr>
                <p:cNvPr id="191" name="Google Shape;8958;p74">
                  <a:extLst>
                    <a:ext uri="{FF2B5EF4-FFF2-40B4-BE49-F238E27FC236}">
                      <a16:creationId xmlns:a16="http://schemas.microsoft.com/office/drawing/2014/main" id="{63F21180-1913-A738-6C71-9FA4D30E6396}"/>
                    </a:ext>
                  </a:extLst>
                </p:cNvPr>
                <p:cNvSpPr/>
                <p:nvPr/>
              </p:nvSpPr>
              <p:spPr>
                <a:xfrm>
                  <a:off x="3906424" y="3297561"/>
                  <a:ext cx="37776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26" extrusionOk="0">
                      <a:moveTo>
                        <a:pt x="2730" y="0"/>
                      </a:moveTo>
                      <a:cubicBezTo>
                        <a:pt x="2226" y="0"/>
                        <a:pt x="1713" y="187"/>
                        <a:pt x="1295" y="605"/>
                      </a:cubicBezTo>
                      <a:cubicBezTo>
                        <a:pt x="0" y="1899"/>
                        <a:pt x="920" y="4125"/>
                        <a:pt x="2746" y="4125"/>
                      </a:cubicBezTo>
                      <a:cubicBezTo>
                        <a:pt x="3883" y="4113"/>
                        <a:pt x="4803" y="3194"/>
                        <a:pt x="4803" y="2069"/>
                      </a:cubicBezTo>
                      <a:cubicBezTo>
                        <a:pt x="4803" y="824"/>
                        <a:pt x="3788" y="0"/>
                        <a:pt x="27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2" name="Google Shape;8959;p74">
                  <a:extLst>
                    <a:ext uri="{FF2B5EF4-FFF2-40B4-BE49-F238E27FC236}">
                      <a16:creationId xmlns:a16="http://schemas.microsoft.com/office/drawing/2014/main" id="{28062A14-2FBF-527F-5611-93CEC56FF2C0}"/>
                    </a:ext>
                  </a:extLst>
                </p:cNvPr>
                <p:cNvSpPr/>
                <p:nvPr/>
              </p:nvSpPr>
              <p:spPr>
                <a:xfrm>
                  <a:off x="3921548" y="3307361"/>
                  <a:ext cx="13048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8" extrusionOk="0">
                      <a:moveTo>
                        <a:pt x="823" y="0"/>
                      </a:moveTo>
                      <a:cubicBezTo>
                        <a:pt x="364" y="0"/>
                        <a:pt x="1" y="363"/>
                        <a:pt x="1" y="823"/>
                      </a:cubicBezTo>
                      <a:cubicBezTo>
                        <a:pt x="1" y="1282"/>
                        <a:pt x="364" y="1657"/>
                        <a:pt x="823" y="1657"/>
                      </a:cubicBezTo>
                      <a:cubicBezTo>
                        <a:pt x="1283" y="1657"/>
                        <a:pt x="1658" y="1282"/>
                        <a:pt x="1658" y="823"/>
                      </a:cubicBezTo>
                      <a:cubicBezTo>
                        <a:pt x="1658" y="363"/>
                        <a:pt x="1283" y="0"/>
                        <a:pt x="82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0" name="Google Shape;8960;p74">
                <a:extLst>
                  <a:ext uri="{FF2B5EF4-FFF2-40B4-BE49-F238E27FC236}">
                    <a16:creationId xmlns:a16="http://schemas.microsoft.com/office/drawing/2014/main" id="{AA2980B6-4CBF-618A-D5D9-3BFA89CA57A9}"/>
                  </a:ext>
                </a:extLst>
              </p:cNvPr>
              <p:cNvGrpSpPr/>
              <p:nvPr/>
            </p:nvGrpSpPr>
            <p:grpSpPr>
              <a:xfrm>
                <a:off x="3866084" y="3412107"/>
                <a:ext cx="37776" cy="32357"/>
                <a:chOff x="3866084" y="3412107"/>
                <a:chExt cx="37776" cy="32357"/>
              </a:xfrm>
            </p:grpSpPr>
            <p:sp>
              <p:nvSpPr>
                <p:cNvPr id="189" name="Google Shape;8961;p74">
                  <a:extLst>
                    <a:ext uri="{FF2B5EF4-FFF2-40B4-BE49-F238E27FC236}">
                      <a16:creationId xmlns:a16="http://schemas.microsoft.com/office/drawing/2014/main" id="{E13E6ED2-DC12-FB0E-89A3-8DFD17DBC59C}"/>
                    </a:ext>
                  </a:extLst>
                </p:cNvPr>
                <p:cNvSpPr/>
                <p:nvPr/>
              </p:nvSpPr>
              <p:spPr>
                <a:xfrm>
                  <a:off x="3866084" y="3412107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2" y="0"/>
                      </a:moveTo>
                      <a:cubicBezTo>
                        <a:pt x="2227" y="0"/>
                        <a:pt x="1713" y="187"/>
                        <a:pt x="1295" y="605"/>
                      </a:cubicBezTo>
                      <a:cubicBezTo>
                        <a:pt x="0" y="1900"/>
                        <a:pt x="920" y="4114"/>
                        <a:pt x="2746" y="4114"/>
                      </a:cubicBezTo>
                      <a:cubicBezTo>
                        <a:pt x="3883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" name="Google Shape;8962;p74">
                  <a:extLst>
                    <a:ext uri="{FF2B5EF4-FFF2-40B4-BE49-F238E27FC236}">
                      <a16:creationId xmlns:a16="http://schemas.microsoft.com/office/drawing/2014/main" id="{7D4BB636-DD7F-5215-DC10-7F847C45312A}"/>
                    </a:ext>
                  </a:extLst>
                </p:cNvPr>
                <p:cNvSpPr/>
                <p:nvPr/>
              </p:nvSpPr>
              <p:spPr>
                <a:xfrm>
                  <a:off x="3881208" y="3421812"/>
                  <a:ext cx="13048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8" extrusionOk="0">
                      <a:moveTo>
                        <a:pt x="823" y="1"/>
                      </a:moveTo>
                      <a:cubicBezTo>
                        <a:pt x="364" y="1"/>
                        <a:pt x="1" y="363"/>
                        <a:pt x="1" y="823"/>
                      </a:cubicBezTo>
                      <a:cubicBezTo>
                        <a:pt x="1" y="1283"/>
                        <a:pt x="364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3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1" name="Google Shape;8963;p74">
                <a:extLst>
                  <a:ext uri="{FF2B5EF4-FFF2-40B4-BE49-F238E27FC236}">
                    <a16:creationId xmlns:a16="http://schemas.microsoft.com/office/drawing/2014/main" id="{7A08BBFB-513D-56F8-04FC-5A1D627BD2B1}"/>
                  </a:ext>
                </a:extLst>
              </p:cNvPr>
              <p:cNvGrpSpPr/>
              <p:nvPr/>
            </p:nvGrpSpPr>
            <p:grpSpPr>
              <a:xfrm>
                <a:off x="4023919" y="3766409"/>
                <a:ext cx="37783" cy="32357"/>
                <a:chOff x="4023919" y="3766409"/>
                <a:chExt cx="37783" cy="32357"/>
              </a:xfrm>
            </p:grpSpPr>
            <p:sp>
              <p:nvSpPr>
                <p:cNvPr id="187" name="Google Shape;8964;p74">
                  <a:extLst>
                    <a:ext uri="{FF2B5EF4-FFF2-40B4-BE49-F238E27FC236}">
                      <a16:creationId xmlns:a16="http://schemas.microsoft.com/office/drawing/2014/main" id="{AEC6B6A2-8B83-3818-6521-87D44B148F6B}"/>
                    </a:ext>
                  </a:extLst>
                </p:cNvPr>
                <p:cNvSpPr/>
                <p:nvPr/>
              </p:nvSpPr>
              <p:spPr>
                <a:xfrm>
                  <a:off x="4023919" y="3766409"/>
                  <a:ext cx="37783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4" extrusionOk="0">
                      <a:moveTo>
                        <a:pt x="2732" y="0"/>
                      </a:moveTo>
                      <a:cubicBezTo>
                        <a:pt x="2228" y="0"/>
                        <a:pt x="1714" y="187"/>
                        <a:pt x="1295" y="606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" name="Google Shape;8965;p74">
                  <a:extLst>
                    <a:ext uri="{FF2B5EF4-FFF2-40B4-BE49-F238E27FC236}">
                      <a16:creationId xmlns:a16="http://schemas.microsoft.com/office/drawing/2014/main" id="{F625DA3F-BB10-A445-1FCD-04B896052E2B}"/>
                    </a:ext>
                  </a:extLst>
                </p:cNvPr>
                <p:cNvSpPr/>
                <p:nvPr/>
              </p:nvSpPr>
              <p:spPr>
                <a:xfrm>
                  <a:off x="4039051" y="3776115"/>
                  <a:ext cx="13040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9" extrusionOk="0">
                      <a:moveTo>
                        <a:pt x="823" y="1"/>
                      </a:moveTo>
                      <a:cubicBezTo>
                        <a:pt x="363" y="1"/>
                        <a:pt x="0" y="376"/>
                        <a:pt x="0" y="823"/>
                      </a:cubicBezTo>
                      <a:cubicBezTo>
                        <a:pt x="0" y="1283"/>
                        <a:pt x="363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2" name="Google Shape;8966;p74">
                <a:extLst>
                  <a:ext uri="{FF2B5EF4-FFF2-40B4-BE49-F238E27FC236}">
                    <a16:creationId xmlns:a16="http://schemas.microsoft.com/office/drawing/2014/main" id="{FEC472D1-C336-17FE-7DC3-5A05016F0C54}"/>
                  </a:ext>
                </a:extLst>
              </p:cNvPr>
              <p:cNvGrpSpPr/>
              <p:nvPr/>
            </p:nvGrpSpPr>
            <p:grpSpPr>
              <a:xfrm>
                <a:off x="3973882" y="3779449"/>
                <a:ext cx="37776" cy="32357"/>
                <a:chOff x="3973882" y="3779449"/>
                <a:chExt cx="37776" cy="32357"/>
              </a:xfrm>
            </p:grpSpPr>
            <p:sp>
              <p:nvSpPr>
                <p:cNvPr id="185" name="Google Shape;8967;p74">
                  <a:extLst>
                    <a:ext uri="{FF2B5EF4-FFF2-40B4-BE49-F238E27FC236}">
                      <a16:creationId xmlns:a16="http://schemas.microsoft.com/office/drawing/2014/main" id="{C3ECB459-B6A6-8DC6-DD3A-8D0AE736FCB7}"/>
                    </a:ext>
                  </a:extLst>
                </p:cNvPr>
                <p:cNvSpPr/>
                <p:nvPr/>
              </p:nvSpPr>
              <p:spPr>
                <a:xfrm>
                  <a:off x="3973882" y="3779449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0" y="0"/>
                      </a:moveTo>
                      <a:cubicBezTo>
                        <a:pt x="2226" y="0"/>
                        <a:pt x="1712" y="187"/>
                        <a:pt x="1294" y="605"/>
                      </a:cubicBezTo>
                      <a:cubicBezTo>
                        <a:pt x="0" y="1899"/>
                        <a:pt x="919" y="4113"/>
                        <a:pt x="2746" y="4113"/>
                      </a:cubicBezTo>
                      <a:cubicBezTo>
                        <a:pt x="3883" y="4113"/>
                        <a:pt x="4802" y="3194"/>
                        <a:pt x="4802" y="2069"/>
                      </a:cubicBezTo>
                      <a:cubicBezTo>
                        <a:pt x="4802" y="824"/>
                        <a:pt x="3787" y="0"/>
                        <a:pt x="27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" name="Google Shape;8968;p74">
                  <a:extLst>
                    <a:ext uri="{FF2B5EF4-FFF2-40B4-BE49-F238E27FC236}">
                      <a16:creationId xmlns:a16="http://schemas.microsoft.com/office/drawing/2014/main" id="{E74A4840-DFFC-E401-6F33-FA994C2D824A}"/>
                    </a:ext>
                  </a:extLst>
                </p:cNvPr>
                <p:cNvSpPr/>
                <p:nvPr/>
              </p:nvSpPr>
              <p:spPr>
                <a:xfrm>
                  <a:off x="3989006" y="3789155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0"/>
                      </a:moveTo>
                      <a:cubicBezTo>
                        <a:pt x="363" y="0"/>
                        <a:pt x="0" y="375"/>
                        <a:pt x="0" y="823"/>
                      </a:cubicBezTo>
                      <a:cubicBezTo>
                        <a:pt x="0" y="1282"/>
                        <a:pt x="363" y="1657"/>
                        <a:pt x="823" y="1657"/>
                      </a:cubicBezTo>
                      <a:cubicBezTo>
                        <a:pt x="1283" y="1657"/>
                        <a:pt x="1658" y="1282"/>
                        <a:pt x="1658" y="823"/>
                      </a:cubicBezTo>
                      <a:cubicBezTo>
                        <a:pt x="1658" y="375"/>
                        <a:pt x="1283" y="0"/>
                        <a:pt x="82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3" name="Google Shape;8969;p74">
                <a:extLst>
                  <a:ext uri="{FF2B5EF4-FFF2-40B4-BE49-F238E27FC236}">
                    <a16:creationId xmlns:a16="http://schemas.microsoft.com/office/drawing/2014/main" id="{5BEDBA75-05BB-D1D9-97D8-6131E1B383BD}"/>
                  </a:ext>
                </a:extLst>
              </p:cNvPr>
              <p:cNvGrpSpPr/>
              <p:nvPr/>
            </p:nvGrpSpPr>
            <p:grpSpPr>
              <a:xfrm>
                <a:off x="4073398" y="3838028"/>
                <a:ext cx="37776" cy="32380"/>
                <a:chOff x="4073398" y="3838028"/>
                <a:chExt cx="37776" cy="32380"/>
              </a:xfrm>
            </p:grpSpPr>
            <p:sp>
              <p:nvSpPr>
                <p:cNvPr id="183" name="Google Shape;8970;p74">
                  <a:extLst>
                    <a:ext uri="{FF2B5EF4-FFF2-40B4-BE49-F238E27FC236}">
                      <a16:creationId xmlns:a16="http://schemas.microsoft.com/office/drawing/2014/main" id="{4A6C3CCB-A80A-8A48-3D6D-5DF43E8F7545}"/>
                    </a:ext>
                  </a:extLst>
                </p:cNvPr>
                <p:cNvSpPr/>
                <p:nvPr/>
              </p:nvSpPr>
              <p:spPr>
                <a:xfrm>
                  <a:off x="4073398" y="3838028"/>
                  <a:ext cx="37776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7" extrusionOk="0">
                      <a:moveTo>
                        <a:pt x="2737" y="1"/>
                      </a:moveTo>
                      <a:cubicBezTo>
                        <a:pt x="2231" y="1"/>
                        <a:pt x="1714" y="189"/>
                        <a:pt x="1295" y="609"/>
                      </a:cubicBezTo>
                      <a:cubicBezTo>
                        <a:pt x="0" y="1891"/>
                        <a:pt x="920" y="4105"/>
                        <a:pt x="2746" y="4117"/>
                      </a:cubicBezTo>
                      <a:cubicBezTo>
                        <a:pt x="3883" y="4105"/>
                        <a:pt x="4803" y="3185"/>
                        <a:pt x="4803" y="2060"/>
                      </a:cubicBezTo>
                      <a:cubicBezTo>
                        <a:pt x="4803" y="818"/>
                        <a:pt x="3792" y="1"/>
                        <a:pt x="273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" name="Google Shape;8971;p74">
                  <a:extLst>
                    <a:ext uri="{FF2B5EF4-FFF2-40B4-BE49-F238E27FC236}">
                      <a16:creationId xmlns:a16="http://schemas.microsoft.com/office/drawing/2014/main" id="{0FF99004-93F2-569A-705C-2E07EB53D9C3}"/>
                    </a:ext>
                  </a:extLst>
                </p:cNvPr>
                <p:cNvSpPr/>
                <p:nvPr/>
              </p:nvSpPr>
              <p:spPr>
                <a:xfrm>
                  <a:off x="4088428" y="3847663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1"/>
                      </a:moveTo>
                      <a:cubicBezTo>
                        <a:pt x="376" y="1"/>
                        <a:pt x="1" y="376"/>
                        <a:pt x="1" y="835"/>
                      </a:cubicBezTo>
                      <a:cubicBezTo>
                        <a:pt x="1" y="1283"/>
                        <a:pt x="376" y="1658"/>
                        <a:pt x="835" y="1658"/>
                      </a:cubicBezTo>
                      <a:cubicBezTo>
                        <a:pt x="1295" y="1658"/>
                        <a:pt x="1658" y="1283"/>
                        <a:pt x="1658" y="835"/>
                      </a:cubicBezTo>
                      <a:cubicBezTo>
                        <a:pt x="1658" y="376"/>
                        <a:pt x="1295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4" name="Google Shape;8972;p74">
                <a:extLst>
                  <a:ext uri="{FF2B5EF4-FFF2-40B4-BE49-F238E27FC236}">
                    <a16:creationId xmlns:a16="http://schemas.microsoft.com/office/drawing/2014/main" id="{1ADC2350-1BE3-3B07-9673-48EE0F19F78E}"/>
                  </a:ext>
                </a:extLst>
              </p:cNvPr>
              <p:cNvGrpSpPr/>
              <p:nvPr/>
            </p:nvGrpSpPr>
            <p:grpSpPr>
              <a:xfrm>
                <a:off x="4342672" y="4144496"/>
                <a:ext cx="37752" cy="32364"/>
                <a:chOff x="4342672" y="4144496"/>
                <a:chExt cx="37752" cy="32364"/>
              </a:xfrm>
            </p:grpSpPr>
            <p:sp>
              <p:nvSpPr>
                <p:cNvPr id="181" name="Google Shape;8973;p74">
                  <a:extLst>
                    <a:ext uri="{FF2B5EF4-FFF2-40B4-BE49-F238E27FC236}">
                      <a16:creationId xmlns:a16="http://schemas.microsoft.com/office/drawing/2014/main" id="{3F90FFF2-B597-58B7-53E5-BDE5D93C94E4}"/>
                    </a:ext>
                  </a:extLst>
                </p:cNvPr>
                <p:cNvSpPr/>
                <p:nvPr/>
              </p:nvSpPr>
              <p:spPr>
                <a:xfrm>
                  <a:off x="4342672" y="4144496"/>
                  <a:ext cx="37752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0" h="4115" extrusionOk="0">
                      <a:moveTo>
                        <a:pt x="2729" y="1"/>
                      </a:moveTo>
                      <a:cubicBezTo>
                        <a:pt x="2224" y="1"/>
                        <a:pt x="1710" y="188"/>
                        <a:pt x="1291" y="606"/>
                      </a:cubicBezTo>
                      <a:cubicBezTo>
                        <a:pt x="1" y="1897"/>
                        <a:pt x="912" y="4114"/>
                        <a:pt x="2740" y="4114"/>
                      </a:cubicBezTo>
                      <a:cubicBezTo>
                        <a:pt x="2745" y="4114"/>
                        <a:pt x="2750" y="4114"/>
                        <a:pt x="2755" y="4114"/>
                      </a:cubicBezTo>
                      <a:cubicBezTo>
                        <a:pt x="3880" y="4114"/>
                        <a:pt x="4800" y="3195"/>
                        <a:pt x="4800" y="2058"/>
                      </a:cubicBezTo>
                      <a:cubicBezTo>
                        <a:pt x="4800" y="822"/>
                        <a:pt x="3785" y="1"/>
                        <a:pt x="2729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2" name="Google Shape;8974;p74">
                  <a:extLst>
                    <a:ext uri="{FF2B5EF4-FFF2-40B4-BE49-F238E27FC236}">
                      <a16:creationId xmlns:a16="http://schemas.microsoft.com/office/drawing/2014/main" id="{3B66F61B-5920-E9FD-A8A0-0CCA52A3271A}"/>
                    </a:ext>
                  </a:extLst>
                </p:cNvPr>
                <p:cNvSpPr/>
                <p:nvPr/>
              </p:nvSpPr>
              <p:spPr>
                <a:xfrm>
                  <a:off x="4355586" y="4154209"/>
                  <a:ext cx="15227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58" extrusionOk="0">
                      <a:moveTo>
                        <a:pt x="1101" y="0"/>
                      </a:moveTo>
                      <a:cubicBezTo>
                        <a:pt x="363" y="0"/>
                        <a:pt x="0" y="895"/>
                        <a:pt x="520" y="1416"/>
                      </a:cubicBezTo>
                      <a:cubicBezTo>
                        <a:pt x="688" y="1583"/>
                        <a:pt x="893" y="1657"/>
                        <a:pt x="1096" y="1657"/>
                      </a:cubicBezTo>
                      <a:cubicBezTo>
                        <a:pt x="1523" y="1657"/>
                        <a:pt x="1936" y="1324"/>
                        <a:pt x="1936" y="823"/>
                      </a:cubicBezTo>
                      <a:cubicBezTo>
                        <a:pt x="1936" y="375"/>
                        <a:pt x="1561" y="0"/>
                        <a:pt x="110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5" name="Google Shape;8975;p74">
                <a:extLst>
                  <a:ext uri="{FF2B5EF4-FFF2-40B4-BE49-F238E27FC236}">
                    <a16:creationId xmlns:a16="http://schemas.microsoft.com/office/drawing/2014/main" id="{5C93212C-2370-F414-9C11-5D3BB365C7B8}"/>
                  </a:ext>
                </a:extLst>
              </p:cNvPr>
              <p:cNvGrpSpPr/>
              <p:nvPr/>
            </p:nvGrpSpPr>
            <p:grpSpPr>
              <a:xfrm>
                <a:off x="4406386" y="4056872"/>
                <a:ext cx="37783" cy="32364"/>
                <a:chOff x="4406386" y="4056872"/>
                <a:chExt cx="37783" cy="32364"/>
              </a:xfrm>
            </p:grpSpPr>
            <p:sp>
              <p:nvSpPr>
                <p:cNvPr id="179" name="Google Shape;8976;p74">
                  <a:extLst>
                    <a:ext uri="{FF2B5EF4-FFF2-40B4-BE49-F238E27FC236}">
                      <a16:creationId xmlns:a16="http://schemas.microsoft.com/office/drawing/2014/main" id="{2C7F09C9-9FB7-5CD2-7C5F-C2063ECA94B0}"/>
                    </a:ext>
                  </a:extLst>
                </p:cNvPr>
                <p:cNvSpPr/>
                <p:nvPr/>
              </p:nvSpPr>
              <p:spPr>
                <a:xfrm>
                  <a:off x="4406386" y="4056872"/>
                  <a:ext cx="37783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5" extrusionOk="0">
                      <a:moveTo>
                        <a:pt x="2733" y="1"/>
                      </a:moveTo>
                      <a:cubicBezTo>
                        <a:pt x="2228" y="1"/>
                        <a:pt x="1714" y="188"/>
                        <a:pt x="1295" y="606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0" name="Google Shape;8977;p74">
                  <a:extLst>
                    <a:ext uri="{FF2B5EF4-FFF2-40B4-BE49-F238E27FC236}">
                      <a16:creationId xmlns:a16="http://schemas.microsoft.com/office/drawing/2014/main" id="{6CD7FDCE-AA3E-786E-DF93-C3887BB2BEC5}"/>
                    </a:ext>
                  </a:extLst>
                </p:cNvPr>
                <p:cNvSpPr/>
                <p:nvPr/>
              </p:nvSpPr>
              <p:spPr>
                <a:xfrm>
                  <a:off x="4419332" y="4066577"/>
                  <a:ext cx="15227" cy="130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55" extrusionOk="0">
                      <a:moveTo>
                        <a:pt x="1123" y="1"/>
                      </a:moveTo>
                      <a:cubicBezTo>
                        <a:pt x="1115" y="1"/>
                        <a:pt x="1108" y="1"/>
                        <a:pt x="1101" y="1"/>
                      </a:cubicBezTo>
                      <a:cubicBezTo>
                        <a:pt x="363" y="1"/>
                        <a:pt x="0" y="884"/>
                        <a:pt x="520" y="1404"/>
                      </a:cubicBezTo>
                      <a:cubicBezTo>
                        <a:pt x="689" y="1577"/>
                        <a:pt x="898" y="1655"/>
                        <a:pt x="1103" y="1655"/>
                      </a:cubicBezTo>
                      <a:cubicBezTo>
                        <a:pt x="1528" y="1655"/>
                        <a:pt x="1936" y="1322"/>
                        <a:pt x="1936" y="824"/>
                      </a:cubicBezTo>
                      <a:cubicBezTo>
                        <a:pt x="1936" y="371"/>
                        <a:pt x="1572" y="1"/>
                        <a:pt x="11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6" name="Google Shape;8978;p74">
                <a:extLst>
                  <a:ext uri="{FF2B5EF4-FFF2-40B4-BE49-F238E27FC236}">
                    <a16:creationId xmlns:a16="http://schemas.microsoft.com/office/drawing/2014/main" id="{E1922FEB-B7FA-434B-6CDC-365A6F6480C3}"/>
                  </a:ext>
                </a:extLst>
              </p:cNvPr>
              <p:cNvGrpSpPr/>
              <p:nvPr/>
            </p:nvGrpSpPr>
            <p:grpSpPr>
              <a:xfrm>
                <a:off x="4284416" y="4245254"/>
                <a:ext cx="37783" cy="32357"/>
                <a:chOff x="4284416" y="4245254"/>
                <a:chExt cx="37783" cy="32357"/>
              </a:xfrm>
            </p:grpSpPr>
            <p:sp>
              <p:nvSpPr>
                <p:cNvPr id="177" name="Google Shape;8979;p74">
                  <a:extLst>
                    <a:ext uri="{FF2B5EF4-FFF2-40B4-BE49-F238E27FC236}">
                      <a16:creationId xmlns:a16="http://schemas.microsoft.com/office/drawing/2014/main" id="{F79B53B2-0DBE-5EE5-BFA4-D87285868D1E}"/>
                    </a:ext>
                  </a:extLst>
                </p:cNvPr>
                <p:cNvSpPr/>
                <p:nvPr/>
              </p:nvSpPr>
              <p:spPr>
                <a:xfrm>
                  <a:off x="4284416" y="4245254"/>
                  <a:ext cx="37783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4" extrusionOk="0">
                      <a:moveTo>
                        <a:pt x="2732" y="0"/>
                      </a:moveTo>
                      <a:cubicBezTo>
                        <a:pt x="2228" y="0"/>
                        <a:pt x="1714" y="187"/>
                        <a:pt x="1295" y="606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" name="Google Shape;8980;p74">
                  <a:extLst>
                    <a:ext uri="{FF2B5EF4-FFF2-40B4-BE49-F238E27FC236}">
                      <a16:creationId xmlns:a16="http://schemas.microsoft.com/office/drawing/2014/main" id="{55C34419-7A26-E3D9-2615-3DCFCD424B03}"/>
                    </a:ext>
                  </a:extLst>
                </p:cNvPr>
                <p:cNvSpPr/>
                <p:nvPr/>
              </p:nvSpPr>
              <p:spPr>
                <a:xfrm>
                  <a:off x="4299548" y="4254959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1"/>
                      </a:moveTo>
                      <a:cubicBezTo>
                        <a:pt x="363" y="1"/>
                        <a:pt x="0" y="364"/>
                        <a:pt x="0" y="823"/>
                      </a:cubicBezTo>
                      <a:cubicBezTo>
                        <a:pt x="0" y="1283"/>
                        <a:pt x="363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4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7" name="Google Shape;8981;p74">
                <a:extLst>
                  <a:ext uri="{FF2B5EF4-FFF2-40B4-BE49-F238E27FC236}">
                    <a16:creationId xmlns:a16="http://schemas.microsoft.com/office/drawing/2014/main" id="{60740605-A9D8-262C-8E1A-B80A0B96CE64}"/>
                  </a:ext>
                </a:extLst>
              </p:cNvPr>
              <p:cNvGrpSpPr/>
              <p:nvPr/>
            </p:nvGrpSpPr>
            <p:grpSpPr>
              <a:xfrm>
                <a:off x="4219057" y="4331258"/>
                <a:ext cx="37776" cy="32364"/>
                <a:chOff x="4219057" y="4331258"/>
                <a:chExt cx="37776" cy="32364"/>
              </a:xfrm>
            </p:grpSpPr>
            <p:sp>
              <p:nvSpPr>
                <p:cNvPr id="175" name="Google Shape;8982;p74">
                  <a:extLst>
                    <a:ext uri="{FF2B5EF4-FFF2-40B4-BE49-F238E27FC236}">
                      <a16:creationId xmlns:a16="http://schemas.microsoft.com/office/drawing/2014/main" id="{408D527F-4759-B6E2-67D2-6B372C967B62}"/>
                    </a:ext>
                  </a:extLst>
                </p:cNvPr>
                <p:cNvSpPr/>
                <p:nvPr/>
              </p:nvSpPr>
              <p:spPr>
                <a:xfrm>
                  <a:off x="4219057" y="4331258"/>
                  <a:ext cx="37776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5" extrusionOk="0">
                      <a:moveTo>
                        <a:pt x="2732" y="1"/>
                      </a:moveTo>
                      <a:cubicBezTo>
                        <a:pt x="2227" y="1"/>
                        <a:pt x="1713" y="188"/>
                        <a:pt x="1295" y="606"/>
                      </a:cubicBezTo>
                      <a:cubicBezTo>
                        <a:pt x="0" y="1901"/>
                        <a:pt x="920" y="4114"/>
                        <a:pt x="2746" y="4114"/>
                      </a:cubicBezTo>
                      <a:cubicBezTo>
                        <a:pt x="3883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" name="Google Shape;8983;p74">
                  <a:extLst>
                    <a:ext uri="{FF2B5EF4-FFF2-40B4-BE49-F238E27FC236}">
                      <a16:creationId xmlns:a16="http://schemas.microsoft.com/office/drawing/2014/main" id="{41B2A201-59E5-E8ED-AC21-E59C7AC5D8DB}"/>
                    </a:ext>
                  </a:extLst>
                </p:cNvPr>
                <p:cNvSpPr/>
                <p:nvPr/>
              </p:nvSpPr>
              <p:spPr>
                <a:xfrm>
                  <a:off x="4231995" y="4340971"/>
                  <a:ext cx="15235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7" h="1658" extrusionOk="0">
                      <a:moveTo>
                        <a:pt x="1113" y="0"/>
                      </a:moveTo>
                      <a:cubicBezTo>
                        <a:pt x="363" y="0"/>
                        <a:pt x="1" y="895"/>
                        <a:pt x="521" y="1416"/>
                      </a:cubicBezTo>
                      <a:cubicBezTo>
                        <a:pt x="688" y="1583"/>
                        <a:pt x="894" y="1657"/>
                        <a:pt x="1096" y="1657"/>
                      </a:cubicBezTo>
                      <a:cubicBezTo>
                        <a:pt x="1524" y="1657"/>
                        <a:pt x="1936" y="1324"/>
                        <a:pt x="1936" y="823"/>
                      </a:cubicBezTo>
                      <a:cubicBezTo>
                        <a:pt x="1936" y="375"/>
                        <a:pt x="1561" y="0"/>
                        <a:pt x="111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8" name="Google Shape;8984;p74">
                <a:extLst>
                  <a:ext uri="{FF2B5EF4-FFF2-40B4-BE49-F238E27FC236}">
                    <a16:creationId xmlns:a16="http://schemas.microsoft.com/office/drawing/2014/main" id="{90A6EF1C-F6DA-EFB5-5649-13CFC473F01C}"/>
                  </a:ext>
                </a:extLst>
              </p:cNvPr>
              <p:cNvGrpSpPr/>
              <p:nvPr/>
            </p:nvGrpSpPr>
            <p:grpSpPr>
              <a:xfrm>
                <a:off x="4204122" y="4141688"/>
                <a:ext cx="33497" cy="28699"/>
                <a:chOff x="4204122" y="4141688"/>
                <a:chExt cx="33497" cy="28699"/>
              </a:xfrm>
            </p:grpSpPr>
            <p:sp>
              <p:nvSpPr>
                <p:cNvPr id="169" name="Google Shape;8985;p74">
                  <a:extLst>
                    <a:ext uri="{FF2B5EF4-FFF2-40B4-BE49-F238E27FC236}">
                      <a16:creationId xmlns:a16="http://schemas.microsoft.com/office/drawing/2014/main" id="{D525CC5E-11AD-D077-D0A3-E97ADF13D1C8}"/>
                    </a:ext>
                  </a:extLst>
                </p:cNvPr>
                <p:cNvSpPr/>
                <p:nvPr/>
              </p:nvSpPr>
              <p:spPr>
                <a:xfrm>
                  <a:off x="4204122" y="4141688"/>
                  <a:ext cx="33497" cy="286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9" h="3649" extrusionOk="0">
                      <a:moveTo>
                        <a:pt x="2427" y="1"/>
                      </a:moveTo>
                      <a:cubicBezTo>
                        <a:pt x="1979" y="1"/>
                        <a:pt x="1522" y="168"/>
                        <a:pt x="1149" y="540"/>
                      </a:cubicBezTo>
                      <a:cubicBezTo>
                        <a:pt x="0" y="1677"/>
                        <a:pt x="811" y="3649"/>
                        <a:pt x="2432" y="3649"/>
                      </a:cubicBezTo>
                      <a:cubicBezTo>
                        <a:pt x="3448" y="3649"/>
                        <a:pt x="4258" y="2826"/>
                        <a:pt x="4258" y="1822"/>
                      </a:cubicBezTo>
                      <a:cubicBezTo>
                        <a:pt x="4258" y="726"/>
                        <a:pt x="3363" y="1"/>
                        <a:pt x="242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" name="Google Shape;8986;p74">
                  <a:extLst>
                    <a:ext uri="{FF2B5EF4-FFF2-40B4-BE49-F238E27FC236}">
                      <a16:creationId xmlns:a16="http://schemas.microsoft.com/office/drawing/2014/main" id="{405CF0DA-4395-40BD-090E-905E728B804A}"/>
                    </a:ext>
                  </a:extLst>
                </p:cNvPr>
                <p:cNvSpPr/>
                <p:nvPr/>
              </p:nvSpPr>
              <p:spPr>
                <a:xfrm>
                  <a:off x="4216965" y="4151259"/>
                  <a:ext cx="11042" cy="93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4" h="1195" extrusionOk="0">
                      <a:moveTo>
                        <a:pt x="799" y="0"/>
                      </a:moveTo>
                      <a:cubicBezTo>
                        <a:pt x="266" y="0"/>
                        <a:pt x="0" y="641"/>
                        <a:pt x="375" y="1016"/>
                      </a:cubicBezTo>
                      <a:cubicBezTo>
                        <a:pt x="498" y="1139"/>
                        <a:pt x="650" y="1195"/>
                        <a:pt x="799" y="1195"/>
                      </a:cubicBezTo>
                      <a:cubicBezTo>
                        <a:pt x="1103" y="1195"/>
                        <a:pt x="1395" y="963"/>
                        <a:pt x="1404" y="605"/>
                      </a:cubicBezTo>
                      <a:cubicBezTo>
                        <a:pt x="1404" y="278"/>
                        <a:pt x="1137" y="0"/>
                        <a:pt x="799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9" name="Google Shape;8987;p74">
                <a:extLst>
                  <a:ext uri="{FF2B5EF4-FFF2-40B4-BE49-F238E27FC236}">
                    <a16:creationId xmlns:a16="http://schemas.microsoft.com/office/drawing/2014/main" id="{4E39AFA6-FBFE-7490-16AA-9C44953356F6}"/>
                  </a:ext>
                </a:extLst>
              </p:cNvPr>
              <p:cNvGrpSpPr/>
              <p:nvPr/>
            </p:nvGrpSpPr>
            <p:grpSpPr>
              <a:xfrm>
                <a:off x="4301546" y="4003869"/>
                <a:ext cx="38916" cy="33324"/>
                <a:chOff x="4301546" y="4003869"/>
                <a:chExt cx="38916" cy="33324"/>
              </a:xfrm>
            </p:grpSpPr>
            <p:sp>
              <p:nvSpPr>
                <p:cNvPr id="167" name="Google Shape;8988;p74">
                  <a:extLst>
                    <a:ext uri="{FF2B5EF4-FFF2-40B4-BE49-F238E27FC236}">
                      <a16:creationId xmlns:a16="http://schemas.microsoft.com/office/drawing/2014/main" id="{C8BD3B22-73AD-8707-677F-7B73CC1FFE14}"/>
                    </a:ext>
                  </a:extLst>
                </p:cNvPr>
                <p:cNvSpPr/>
                <p:nvPr/>
              </p:nvSpPr>
              <p:spPr>
                <a:xfrm>
                  <a:off x="4301546" y="4003869"/>
                  <a:ext cx="38916" cy="333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48" h="4237" extrusionOk="0">
                      <a:moveTo>
                        <a:pt x="2818" y="1"/>
                      </a:moveTo>
                      <a:cubicBezTo>
                        <a:pt x="2295" y="1"/>
                        <a:pt x="1763" y="196"/>
                        <a:pt x="1331" y="631"/>
                      </a:cubicBezTo>
                      <a:cubicBezTo>
                        <a:pt x="0" y="1962"/>
                        <a:pt x="944" y="4236"/>
                        <a:pt x="2831" y="4236"/>
                      </a:cubicBezTo>
                      <a:cubicBezTo>
                        <a:pt x="3992" y="4236"/>
                        <a:pt x="4948" y="3293"/>
                        <a:pt x="4948" y="2119"/>
                      </a:cubicBezTo>
                      <a:cubicBezTo>
                        <a:pt x="4948" y="845"/>
                        <a:pt x="3905" y="1"/>
                        <a:pt x="2818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8" name="Google Shape;8989;p74">
                  <a:extLst>
                    <a:ext uri="{FF2B5EF4-FFF2-40B4-BE49-F238E27FC236}">
                      <a16:creationId xmlns:a16="http://schemas.microsoft.com/office/drawing/2014/main" id="{B7C7900B-F921-9730-EA67-814F26C0A74D}"/>
                    </a:ext>
                  </a:extLst>
                </p:cNvPr>
                <p:cNvSpPr/>
                <p:nvPr/>
              </p:nvSpPr>
              <p:spPr>
                <a:xfrm>
                  <a:off x="4314389" y="4013590"/>
                  <a:ext cx="16469" cy="14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4" h="1780" extrusionOk="0">
                      <a:moveTo>
                        <a:pt x="1220" y="0"/>
                      </a:moveTo>
                      <a:cubicBezTo>
                        <a:pt x="1213" y="0"/>
                        <a:pt x="1205" y="0"/>
                        <a:pt x="1198" y="0"/>
                      </a:cubicBezTo>
                      <a:cubicBezTo>
                        <a:pt x="400" y="0"/>
                        <a:pt x="0" y="956"/>
                        <a:pt x="569" y="1512"/>
                      </a:cubicBezTo>
                      <a:cubicBezTo>
                        <a:pt x="750" y="1697"/>
                        <a:pt x="974" y="1780"/>
                        <a:pt x="1194" y="1780"/>
                      </a:cubicBezTo>
                      <a:cubicBezTo>
                        <a:pt x="1652" y="1780"/>
                        <a:pt x="2093" y="1422"/>
                        <a:pt x="2093" y="883"/>
                      </a:cubicBezTo>
                      <a:cubicBezTo>
                        <a:pt x="2093" y="395"/>
                        <a:pt x="1706" y="0"/>
                        <a:pt x="1220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0" name="Google Shape;8990;p74">
                <a:extLst>
                  <a:ext uri="{FF2B5EF4-FFF2-40B4-BE49-F238E27FC236}">
                    <a16:creationId xmlns:a16="http://schemas.microsoft.com/office/drawing/2014/main" id="{B54C934D-4241-59FF-20B5-FCE350F30754}"/>
                  </a:ext>
                </a:extLst>
              </p:cNvPr>
              <p:cNvGrpSpPr/>
              <p:nvPr/>
            </p:nvGrpSpPr>
            <p:grpSpPr>
              <a:xfrm>
                <a:off x="4210681" y="3924669"/>
                <a:ext cx="36549" cy="31366"/>
                <a:chOff x="4210681" y="3924669"/>
                <a:chExt cx="36549" cy="31366"/>
              </a:xfrm>
            </p:grpSpPr>
            <p:sp>
              <p:nvSpPr>
                <p:cNvPr id="165" name="Google Shape;8991;p74">
                  <a:extLst>
                    <a:ext uri="{FF2B5EF4-FFF2-40B4-BE49-F238E27FC236}">
                      <a16:creationId xmlns:a16="http://schemas.microsoft.com/office/drawing/2014/main" id="{51FFEA47-440F-6726-AAC0-712CC30C9DC0}"/>
                    </a:ext>
                  </a:extLst>
                </p:cNvPr>
                <p:cNvSpPr/>
                <p:nvPr/>
              </p:nvSpPr>
              <p:spPr>
                <a:xfrm>
                  <a:off x="4210681" y="3924669"/>
                  <a:ext cx="36549" cy="313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47" h="3988" extrusionOk="0">
                      <a:moveTo>
                        <a:pt x="2642" y="0"/>
                      </a:moveTo>
                      <a:cubicBezTo>
                        <a:pt x="2152" y="0"/>
                        <a:pt x="1654" y="182"/>
                        <a:pt x="1247" y="589"/>
                      </a:cubicBezTo>
                      <a:cubicBezTo>
                        <a:pt x="1" y="1847"/>
                        <a:pt x="884" y="3988"/>
                        <a:pt x="2662" y="3988"/>
                      </a:cubicBezTo>
                      <a:cubicBezTo>
                        <a:pt x="3751" y="3976"/>
                        <a:pt x="4646" y="3093"/>
                        <a:pt x="4646" y="1992"/>
                      </a:cubicBezTo>
                      <a:cubicBezTo>
                        <a:pt x="4646" y="797"/>
                        <a:pt x="3665" y="0"/>
                        <a:pt x="264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6" name="Google Shape;8992;p74">
                  <a:extLst>
                    <a:ext uri="{FF2B5EF4-FFF2-40B4-BE49-F238E27FC236}">
                      <a16:creationId xmlns:a16="http://schemas.microsoft.com/office/drawing/2014/main" id="{6F89AE16-7481-8DAD-3789-191C18F0BBC4}"/>
                    </a:ext>
                  </a:extLst>
                </p:cNvPr>
                <p:cNvSpPr/>
                <p:nvPr/>
              </p:nvSpPr>
              <p:spPr>
                <a:xfrm>
                  <a:off x="4225625" y="3934335"/>
                  <a:ext cx="11994" cy="11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5" h="1525" extrusionOk="0">
                      <a:moveTo>
                        <a:pt x="762" y="1"/>
                      </a:moveTo>
                      <a:cubicBezTo>
                        <a:pt x="339" y="1"/>
                        <a:pt x="0" y="339"/>
                        <a:pt x="0" y="763"/>
                      </a:cubicBezTo>
                      <a:cubicBezTo>
                        <a:pt x="0" y="1186"/>
                        <a:pt x="339" y="1525"/>
                        <a:pt x="762" y="1525"/>
                      </a:cubicBezTo>
                      <a:cubicBezTo>
                        <a:pt x="1173" y="1525"/>
                        <a:pt x="1524" y="1186"/>
                        <a:pt x="1524" y="763"/>
                      </a:cubicBezTo>
                      <a:cubicBezTo>
                        <a:pt x="1524" y="339"/>
                        <a:pt x="1173" y="1"/>
                        <a:pt x="76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1" name="Google Shape;8993;p74">
                <a:extLst>
                  <a:ext uri="{FF2B5EF4-FFF2-40B4-BE49-F238E27FC236}">
                    <a16:creationId xmlns:a16="http://schemas.microsoft.com/office/drawing/2014/main" id="{E015B2C7-9068-6BE5-37DD-44E446037D18}"/>
                  </a:ext>
                </a:extLst>
              </p:cNvPr>
              <p:cNvGrpSpPr/>
              <p:nvPr/>
            </p:nvGrpSpPr>
            <p:grpSpPr>
              <a:xfrm>
                <a:off x="3987771" y="3628874"/>
                <a:ext cx="31499" cy="26993"/>
                <a:chOff x="3987771" y="3628874"/>
                <a:chExt cx="31499" cy="26993"/>
              </a:xfrm>
            </p:grpSpPr>
            <p:sp>
              <p:nvSpPr>
                <p:cNvPr id="163" name="Google Shape;8994;p74">
                  <a:extLst>
                    <a:ext uri="{FF2B5EF4-FFF2-40B4-BE49-F238E27FC236}">
                      <a16:creationId xmlns:a16="http://schemas.microsoft.com/office/drawing/2014/main" id="{91FF9B83-13D6-5066-FE73-2F68523A3E64}"/>
                    </a:ext>
                  </a:extLst>
                </p:cNvPr>
                <p:cNvSpPr/>
                <p:nvPr/>
              </p:nvSpPr>
              <p:spPr>
                <a:xfrm>
                  <a:off x="3987771" y="3628874"/>
                  <a:ext cx="31499" cy="26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2" extrusionOk="0">
                      <a:moveTo>
                        <a:pt x="2284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4" y="3432"/>
                        <a:pt x="2299" y="3432"/>
                      </a:cubicBezTo>
                      <a:cubicBezTo>
                        <a:pt x="3242" y="3419"/>
                        <a:pt x="4004" y="2657"/>
                        <a:pt x="4004" y="1714"/>
                      </a:cubicBezTo>
                      <a:cubicBezTo>
                        <a:pt x="4004" y="682"/>
                        <a:pt x="3162" y="0"/>
                        <a:pt x="2284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4" name="Google Shape;8995;p74">
                  <a:extLst>
                    <a:ext uri="{FF2B5EF4-FFF2-40B4-BE49-F238E27FC236}">
                      <a16:creationId xmlns:a16="http://schemas.microsoft.com/office/drawing/2014/main" id="{1B85A426-4C8A-5723-F95C-ED4527DA2FB7}"/>
                    </a:ext>
                  </a:extLst>
                </p:cNvPr>
                <p:cNvSpPr/>
                <p:nvPr/>
              </p:nvSpPr>
              <p:spPr>
                <a:xfrm>
                  <a:off x="4000709" y="3638540"/>
                  <a:ext cx="8856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7" extrusionOk="0">
                      <a:moveTo>
                        <a:pt x="641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2" y="922"/>
                        <a:pt x="524" y="967"/>
                        <a:pt x="643" y="967"/>
                      </a:cubicBezTo>
                      <a:cubicBezTo>
                        <a:pt x="890" y="967"/>
                        <a:pt x="1125" y="778"/>
                        <a:pt x="1125" y="485"/>
                      </a:cubicBezTo>
                      <a:cubicBezTo>
                        <a:pt x="1125" y="219"/>
                        <a:pt x="908" y="1"/>
                        <a:pt x="64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2" name="Google Shape;8996;p74">
                <a:extLst>
                  <a:ext uri="{FF2B5EF4-FFF2-40B4-BE49-F238E27FC236}">
                    <a16:creationId xmlns:a16="http://schemas.microsoft.com/office/drawing/2014/main" id="{A2C652F9-C7C2-E2EF-1135-28926336239D}"/>
                  </a:ext>
                </a:extLst>
              </p:cNvPr>
              <p:cNvGrpSpPr/>
              <p:nvPr/>
            </p:nvGrpSpPr>
            <p:grpSpPr>
              <a:xfrm>
                <a:off x="4087382" y="3775674"/>
                <a:ext cx="31405" cy="26898"/>
                <a:chOff x="4087382" y="3775674"/>
                <a:chExt cx="31405" cy="26898"/>
              </a:xfrm>
            </p:grpSpPr>
            <p:sp>
              <p:nvSpPr>
                <p:cNvPr id="161" name="Google Shape;8997;p74">
                  <a:extLst>
                    <a:ext uri="{FF2B5EF4-FFF2-40B4-BE49-F238E27FC236}">
                      <a16:creationId xmlns:a16="http://schemas.microsoft.com/office/drawing/2014/main" id="{7E990303-F319-9BC1-9071-8801707B01FA}"/>
                    </a:ext>
                  </a:extLst>
                </p:cNvPr>
                <p:cNvSpPr/>
                <p:nvPr/>
              </p:nvSpPr>
              <p:spPr>
                <a:xfrm>
                  <a:off x="4087382" y="3775674"/>
                  <a:ext cx="31405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0" extrusionOk="0">
                      <a:moveTo>
                        <a:pt x="2273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0" y="1581"/>
                        <a:pt x="750" y="3420"/>
                        <a:pt x="2275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1" y="0"/>
                        <a:pt x="227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2" name="Google Shape;8998;p74">
                  <a:extLst>
                    <a:ext uri="{FF2B5EF4-FFF2-40B4-BE49-F238E27FC236}">
                      <a16:creationId xmlns:a16="http://schemas.microsoft.com/office/drawing/2014/main" id="{07055252-110E-3F3F-B97D-4955E45A58AE}"/>
                    </a:ext>
                  </a:extLst>
                </p:cNvPr>
                <p:cNvSpPr/>
                <p:nvPr/>
              </p:nvSpPr>
              <p:spPr>
                <a:xfrm>
                  <a:off x="4101460" y="3785348"/>
                  <a:ext cx="7621" cy="76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8" extrusionOk="0">
                      <a:moveTo>
                        <a:pt x="485" y="0"/>
                      </a:moveTo>
                      <a:cubicBezTo>
                        <a:pt x="219" y="0"/>
                        <a:pt x="1" y="218"/>
                        <a:pt x="1" y="484"/>
                      </a:cubicBezTo>
                      <a:cubicBezTo>
                        <a:pt x="1" y="750"/>
                        <a:pt x="219" y="968"/>
                        <a:pt x="485" y="968"/>
                      </a:cubicBezTo>
                      <a:cubicBezTo>
                        <a:pt x="751" y="968"/>
                        <a:pt x="969" y="750"/>
                        <a:pt x="969" y="484"/>
                      </a:cubicBezTo>
                      <a:cubicBezTo>
                        <a:pt x="969" y="218"/>
                        <a:pt x="751" y="0"/>
                        <a:pt x="48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3" name="Google Shape;8999;p74">
                <a:extLst>
                  <a:ext uri="{FF2B5EF4-FFF2-40B4-BE49-F238E27FC236}">
                    <a16:creationId xmlns:a16="http://schemas.microsoft.com/office/drawing/2014/main" id="{45F7BF78-7A9A-A4B2-ED3F-FBD4BA533469}"/>
                  </a:ext>
                </a:extLst>
              </p:cNvPr>
              <p:cNvGrpSpPr/>
              <p:nvPr/>
            </p:nvGrpSpPr>
            <p:grpSpPr>
              <a:xfrm>
                <a:off x="4118873" y="3856637"/>
                <a:ext cx="31405" cy="26906"/>
                <a:chOff x="4118873" y="3856637"/>
                <a:chExt cx="31405" cy="26906"/>
              </a:xfrm>
            </p:grpSpPr>
            <p:sp>
              <p:nvSpPr>
                <p:cNvPr id="159" name="Google Shape;9000;p74">
                  <a:extLst>
                    <a:ext uri="{FF2B5EF4-FFF2-40B4-BE49-F238E27FC236}">
                      <a16:creationId xmlns:a16="http://schemas.microsoft.com/office/drawing/2014/main" id="{2A599C1C-5CE7-B5F7-D606-CF365F668AFD}"/>
                    </a:ext>
                  </a:extLst>
                </p:cNvPr>
                <p:cNvSpPr/>
                <p:nvPr/>
              </p:nvSpPr>
              <p:spPr>
                <a:xfrm>
                  <a:off x="4118873" y="3856637"/>
                  <a:ext cx="31405" cy="26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1" extrusionOk="0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1" y="1581"/>
                        <a:pt x="763" y="3420"/>
                        <a:pt x="2287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0" name="Google Shape;9001;p74">
                  <a:extLst>
                    <a:ext uri="{FF2B5EF4-FFF2-40B4-BE49-F238E27FC236}">
                      <a16:creationId xmlns:a16="http://schemas.microsoft.com/office/drawing/2014/main" id="{93073FB5-ECA0-EAF6-D8AD-D4E7F82701B9}"/>
                    </a:ext>
                  </a:extLst>
                </p:cNvPr>
                <p:cNvSpPr/>
                <p:nvPr/>
              </p:nvSpPr>
              <p:spPr>
                <a:xfrm>
                  <a:off x="4133046" y="3866310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5" y="1"/>
                      </a:moveTo>
                      <a:cubicBezTo>
                        <a:pt x="219" y="1"/>
                        <a:pt x="1" y="218"/>
                        <a:pt x="1" y="484"/>
                      </a:cubicBezTo>
                      <a:cubicBezTo>
                        <a:pt x="1" y="751"/>
                        <a:pt x="219" y="968"/>
                        <a:pt x="485" y="968"/>
                      </a:cubicBezTo>
                      <a:cubicBezTo>
                        <a:pt x="751" y="968"/>
                        <a:pt x="969" y="751"/>
                        <a:pt x="969" y="484"/>
                      </a:cubicBezTo>
                      <a:cubicBezTo>
                        <a:pt x="969" y="218"/>
                        <a:pt x="751" y="1"/>
                        <a:pt x="48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4" name="Google Shape;9002;p74">
                <a:extLst>
                  <a:ext uri="{FF2B5EF4-FFF2-40B4-BE49-F238E27FC236}">
                    <a16:creationId xmlns:a16="http://schemas.microsoft.com/office/drawing/2014/main" id="{40FED62B-5B13-7B64-0875-AB50EDF8BA2E}"/>
                  </a:ext>
                </a:extLst>
              </p:cNvPr>
              <p:cNvGrpSpPr/>
              <p:nvPr/>
            </p:nvGrpSpPr>
            <p:grpSpPr>
              <a:xfrm>
                <a:off x="4168541" y="3639523"/>
                <a:ext cx="31499" cy="26906"/>
                <a:chOff x="4168541" y="3639523"/>
                <a:chExt cx="31499" cy="26906"/>
              </a:xfrm>
            </p:grpSpPr>
            <p:sp>
              <p:nvSpPr>
                <p:cNvPr id="157" name="Google Shape;9003;p74">
                  <a:extLst>
                    <a:ext uri="{FF2B5EF4-FFF2-40B4-BE49-F238E27FC236}">
                      <a16:creationId xmlns:a16="http://schemas.microsoft.com/office/drawing/2014/main" id="{FA23C51B-363C-12C6-3893-5760699F600C}"/>
                    </a:ext>
                  </a:extLst>
                </p:cNvPr>
                <p:cNvSpPr/>
                <p:nvPr/>
              </p:nvSpPr>
              <p:spPr>
                <a:xfrm>
                  <a:off x="4168541" y="3639523"/>
                  <a:ext cx="31499" cy="26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1" extrusionOk="0">
                      <a:moveTo>
                        <a:pt x="2284" y="1"/>
                      </a:moveTo>
                      <a:cubicBezTo>
                        <a:pt x="1865" y="1"/>
                        <a:pt x="1437" y="157"/>
                        <a:pt x="1089" y="505"/>
                      </a:cubicBezTo>
                      <a:cubicBezTo>
                        <a:pt x="0" y="1582"/>
                        <a:pt x="774" y="3420"/>
                        <a:pt x="2298" y="3420"/>
                      </a:cubicBezTo>
                      <a:cubicBezTo>
                        <a:pt x="3242" y="3420"/>
                        <a:pt x="4004" y="2658"/>
                        <a:pt x="4004" y="1715"/>
                      </a:cubicBezTo>
                      <a:cubicBezTo>
                        <a:pt x="4004" y="683"/>
                        <a:pt x="3162" y="1"/>
                        <a:pt x="2284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8" name="Google Shape;9004;p74">
                  <a:extLst>
                    <a:ext uri="{FF2B5EF4-FFF2-40B4-BE49-F238E27FC236}">
                      <a16:creationId xmlns:a16="http://schemas.microsoft.com/office/drawing/2014/main" id="{F1E0E853-4180-FB88-43FF-5799258692F1}"/>
                    </a:ext>
                  </a:extLst>
                </p:cNvPr>
                <p:cNvSpPr/>
                <p:nvPr/>
              </p:nvSpPr>
              <p:spPr>
                <a:xfrm>
                  <a:off x="4182713" y="3649197"/>
                  <a:ext cx="7716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1" h="969" extrusionOk="0">
                      <a:moveTo>
                        <a:pt x="496" y="1"/>
                      </a:moveTo>
                      <a:cubicBezTo>
                        <a:pt x="218" y="1"/>
                        <a:pt x="0" y="218"/>
                        <a:pt x="0" y="485"/>
                      </a:cubicBezTo>
                      <a:cubicBezTo>
                        <a:pt x="0" y="751"/>
                        <a:pt x="218" y="968"/>
                        <a:pt x="496" y="968"/>
                      </a:cubicBezTo>
                      <a:cubicBezTo>
                        <a:pt x="763" y="968"/>
                        <a:pt x="980" y="751"/>
                        <a:pt x="980" y="485"/>
                      </a:cubicBezTo>
                      <a:cubicBezTo>
                        <a:pt x="980" y="218"/>
                        <a:pt x="763" y="1"/>
                        <a:pt x="496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5" name="Google Shape;9005;p74">
                <a:extLst>
                  <a:ext uri="{FF2B5EF4-FFF2-40B4-BE49-F238E27FC236}">
                    <a16:creationId xmlns:a16="http://schemas.microsoft.com/office/drawing/2014/main" id="{FFB43878-8CC9-0D74-E89C-8F2D342552B7}"/>
                  </a:ext>
                </a:extLst>
              </p:cNvPr>
              <p:cNvGrpSpPr/>
              <p:nvPr/>
            </p:nvGrpSpPr>
            <p:grpSpPr>
              <a:xfrm>
                <a:off x="3965789" y="3393545"/>
                <a:ext cx="31405" cy="26945"/>
                <a:chOff x="3965789" y="3393545"/>
                <a:chExt cx="31405" cy="26945"/>
              </a:xfrm>
            </p:grpSpPr>
            <p:sp>
              <p:nvSpPr>
                <p:cNvPr id="155" name="Google Shape;9006;p74">
                  <a:extLst>
                    <a:ext uri="{FF2B5EF4-FFF2-40B4-BE49-F238E27FC236}">
                      <a16:creationId xmlns:a16="http://schemas.microsoft.com/office/drawing/2014/main" id="{0B1EF6FC-6DA3-17A8-663C-41F3E3D0E4BD}"/>
                    </a:ext>
                  </a:extLst>
                </p:cNvPr>
                <p:cNvSpPr/>
                <p:nvPr/>
              </p:nvSpPr>
              <p:spPr>
                <a:xfrm>
                  <a:off x="3965789" y="3393545"/>
                  <a:ext cx="31405" cy="269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6" extrusionOk="0">
                      <a:moveTo>
                        <a:pt x="2273" y="0"/>
                      </a:moveTo>
                      <a:cubicBezTo>
                        <a:pt x="1854" y="0"/>
                        <a:pt x="1426" y="158"/>
                        <a:pt x="1077" y="510"/>
                      </a:cubicBezTo>
                      <a:cubicBezTo>
                        <a:pt x="1" y="1586"/>
                        <a:pt x="763" y="3425"/>
                        <a:pt x="2287" y="3425"/>
                      </a:cubicBezTo>
                      <a:cubicBezTo>
                        <a:pt x="3231" y="3425"/>
                        <a:pt x="3993" y="2663"/>
                        <a:pt x="3993" y="1720"/>
                      </a:cubicBezTo>
                      <a:cubicBezTo>
                        <a:pt x="3993" y="688"/>
                        <a:pt x="3151" y="0"/>
                        <a:pt x="227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6" name="Google Shape;9007;p74">
                  <a:extLst>
                    <a:ext uri="{FF2B5EF4-FFF2-40B4-BE49-F238E27FC236}">
                      <a16:creationId xmlns:a16="http://schemas.microsoft.com/office/drawing/2014/main" id="{64E9F09E-3344-8264-26A4-AB9AE3975A69}"/>
                    </a:ext>
                  </a:extLst>
                </p:cNvPr>
                <p:cNvSpPr/>
                <p:nvPr/>
              </p:nvSpPr>
              <p:spPr>
                <a:xfrm>
                  <a:off x="3978632" y="3403259"/>
                  <a:ext cx="8950" cy="75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65" extrusionOk="0">
                      <a:moveTo>
                        <a:pt x="654" y="1"/>
                      </a:moveTo>
                      <a:cubicBezTo>
                        <a:pt x="219" y="1"/>
                        <a:pt x="1" y="509"/>
                        <a:pt x="315" y="823"/>
                      </a:cubicBezTo>
                      <a:cubicBezTo>
                        <a:pt x="413" y="921"/>
                        <a:pt x="533" y="964"/>
                        <a:pt x="651" y="964"/>
                      </a:cubicBezTo>
                      <a:cubicBezTo>
                        <a:pt x="899" y="964"/>
                        <a:pt x="1138" y="772"/>
                        <a:pt x="1138" y="485"/>
                      </a:cubicBezTo>
                      <a:cubicBezTo>
                        <a:pt x="1138" y="206"/>
                        <a:pt x="920" y="1"/>
                        <a:pt x="65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6" name="Google Shape;9008;p74">
                <a:extLst>
                  <a:ext uri="{FF2B5EF4-FFF2-40B4-BE49-F238E27FC236}">
                    <a16:creationId xmlns:a16="http://schemas.microsoft.com/office/drawing/2014/main" id="{2A33C422-07BB-A63E-5EBE-35E1F8FE221A}"/>
                  </a:ext>
                </a:extLst>
              </p:cNvPr>
              <p:cNvGrpSpPr/>
              <p:nvPr/>
            </p:nvGrpSpPr>
            <p:grpSpPr>
              <a:xfrm>
                <a:off x="3925166" y="3491008"/>
                <a:ext cx="31405" cy="27001"/>
                <a:chOff x="3925166" y="3491008"/>
                <a:chExt cx="31405" cy="27001"/>
              </a:xfrm>
            </p:grpSpPr>
            <p:sp>
              <p:nvSpPr>
                <p:cNvPr id="153" name="Google Shape;9009;p74">
                  <a:extLst>
                    <a:ext uri="{FF2B5EF4-FFF2-40B4-BE49-F238E27FC236}">
                      <a16:creationId xmlns:a16="http://schemas.microsoft.com/office/drawing/2014/main" id="{A077B84C-5043-B4E9-6CD2-531D08DEF08C}"/>
                    </a:ext>
                  </a:extLst>
                </p:cNvPr>
                <p:cNvSpPr/>
                <p:nvPr/>
              </p:nvSpPr>
              <p:spPr>
                <a:xfrm>
                  <a:off x="3925166" y="3491008"/>
                  <a:ext cx="31405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3" extrusionOk="0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2"/>
                        <a:pt x="763" y="3432"/>
                        <a:pt x="2287" y="3432"/>
                      </a:cubicBezTo>
                      <a:cubicBezTo>
                        <a:pt x="3230" y="3432"/>
                        <a:pt x="3992" y="2658"/>
                        <a:pt x="3992" y="1715"/>
                      </a:cubicBezTo>
                      <a:cubicBezTo>
                        <a:pt x="3992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" name="Google Shape;9010;p74">
                  <a:extLst>
                    <a:ext uri="{FF2B5EF4-FFF2-40B4-BE49-F238E27FC236}">
                      <a16:creationId xmlns:a16="http://schemas.microsoft.com/office/drawing/2014/main" id="{4F709BB3-13E3-9AEA-1A14-B468BED30962}"/>
                    </a:ext>
                  </a:extLst>
                </p:cNvPr>
                <p:cNvSpPr/>
                <p:nvPr/>
              </p:nvSpPr>
              <p:spPr>
                <a:xfrm>
                  <a:off x="3939339" y="3500682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5" y="1"/>
                      </a:moveTo>
                      <a:cubicBezTo>
                        <a:pt x="219" y="1"/>
                        <a:pt x="1" y="218"/>
                        <a:pt x="1" y="485"/>
                      </a:cubicBezTo>
                      <a:cubicBezTo>
                        <a:pt x="1" y="751"/>
                        <a:pt x="219" y="968"/>
                        <a:pt x="485" y="968"/>
                      </a:cubicBezTo>
                      <a:cubicBezTo>
                        <a:pt x="751" y="968"/>
                        <a:pt x="969" y="751"/>
                        <a:pt x="969" y="485"/>
                      </a:cubicBezTo>
                      <a:cubicBezTo>
                        <a:pt x="969" y="218"/>
                        <a:pt x="751" y="1"/>
                        <a:pt x="48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7" name="Google Shape;9011;p74">
                <a:extLst>
                  <a:ext uri="{FF2B5EF4-FFF2-40B4-BE49-F238E27FC236}">
                    <a16:creationId xmlns:a16="http://schemas.microsoft.com/office/drawing/2014/main" id="{68BD5938-D1C7-0175-5836-6C23DE5F9710}"/>
                  </a:ext>
                </a:extLst>
              </p:cNvPr>
              <p:cNvGrpSpPr/>
              <p:nvPr/>
            </p:nvGrpSpPr>
            <p:grpSpPr>
              <a:xfrm>
                <a:off x="3682845" y="3340976"/>
                <a:ext cx="31397" cy="26898"/>
                <a:chOff x="3682845" y="3340976"/>
                <a:chExt cx="31397" cy="26898"/>
              </a:xfrm>
            </p:grpSpPr>
            <p:sp>
              <p:nvSpPr>
                <p:cNvPr id="151" name="Google Shape;9012;p74">
                  <a:extLst>
                    <a:ext uri="{FF2B5EF4-FFF2-40B4-BE49-F238E27FC236}">
                      <a16:creationId xmlns:a16="http://schemas.microsoft.com/office/drawing/2014/main" id="{22D9EB32-8A69-66D8-B2F1-F7C4DB66A406}"/>
                    </a:ext>
                  </a:extLst>
                </p:cNvPr>
                <p:cNvSpPr/>
                <p:nvPr/>
              </p:nvSpPr>
              <p:spPr>
                <a:xfrm>
                  <a:off x="3682845" y="3340976"/>
                  <a:ext cx="31397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2" h="3420" extrusionOk="0">
                      <a:moveTo>
                        <a:pt x="2272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0" y="1581"/>
                        <a:pt x="762" y="3420"/>
                        <a:pt x="2286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0" y="0"/>
                        <a:pt x="227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" name="Google Shape;9013;p74">
                  <a:extLst>
                    <a:ext uri="{FF2B5EF4-FFF2-40B4-BE49-F238E27FC236}">
                      <a16:creationId xmlns:a16="http://schemas.microsoft.com/office/drawing/2014/main" id="{D27B0071-4458-3C2A-BC2E-DE6DE5348BB6}"/>
                    </a:ext>
                  </a:extLst>
                </p:cNvPr>
                <p:cNvSpPr/>
                <p:nvPr/>
              </p:nvSpPr>
              <p:spPr>
                <a:xfrm>
                  <a:off x="3695783" y="3350650"/>
                  <a:ext cx="8856" cy="76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72" extrusionOk="0">
                      <a:moveTo>
                        <a:pt x="641" y="0"/>
                      </a:moveTo>
                      <a:cubicBezTo>
                        <a:pt x="206" y="0"/>
                        <a:pt x="0" y="520"/>
                        <a:pt x="303" y="823"/>
                      </a:cubicBezTo>
                      <a:cubicBezTo>
                        <a:pt x="401" y="926"/>
                        <a:pt x="524" y="972"/>
                        <a:pt x="643" y="972"/>
                      </a:cubicBezTo>
                      <a:cubicBezTo>
                        <a:pt x="890" y="972"/>
                        <a:pt x="1125" y="777"/>
                        <a:pt x="1125" y="484"/>
                      </a:cubicBezTo>
                      <a:cubicBezTo>
                        <a:pt x="1125" y="218"/>
                        <a:pt x="907" y="0"/>
                        <a:pt x="64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8" name="Google Shape;9014;p74">
                <a:extLst>
                  <a:ext uri="{FF2B5EF4-FFF2-40B4-BE49-F238E27FC236}">
                    <a16:creationId xmlns:a16="http://schemas.microsoft.com/office/drawing/2014/main" id="{E8766FE8-BD51-C0D2-E838-B9A2012D5458}"/>
                  </a:ext>
                </a:extLst>
              </p:cNvPr>
              <p:cNvGrpSpPr/>
              <p:nvPr/>
            </p:nvGrpSpPr>
            <p:grpSpPr>
              <a:xfrm>
                <a:off x="3795393" y="3353725"/>
                <a:ext cx="31499" cy="26993"/>
                <a:chOff x="3795393" y="3353725"/>
                <a:chExt cx="31499" cy="26993"/>
              </a:xfrm>
            </p:grpSpPr>
            <p:sp>
              <p:nvSpPr>
                <p:cNvPr id="149" name="Google Shape;9015;p74">
                  <a:extLst>
                    <a:ext uri="{FF2B5EF4-FFF2-40B4-BE49-F238E27FC236}">
                      <a16:creationId xmlns:a16="http://schemas.microsoft.com/office/drawing/2014/main" id="{58965C33-501A-C3C8-B41B-A3E996C0FAFE}"/>
                    </a:ext>
                  </a:extLst>
                </p:cNvPr>
                <p:cNvSpPr/>
                <p:nvPr/>
              </p:nvSpPr>
              <p:spPr>
                <a:xfrm>
                  <a:off x="3795393" y="3353725"/>
                  <a:ext cx="31499" cy="26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2" extrusionOk="0">
                      <a:moveTo>
                        <a:pt x="2285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5" y="3432"/>
                        <a:pt x="2299" y="3432"/>
                      </a:cubicBezTo>
                      <a:cubicBezTo>
                        <a:pt x="3242" y="3432"/>
                        <a:pt x="4005" y="2658"/>
                        <a:pt x="4005" y="1714"/>
                      </a:cubicBezTo>
                      <a:cubicBezTo>
                        <a:pt x="4005" y="683"/>
                        <a:pt x="3163" y="0"/>
                        <a:pt x="228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0" name="Google Shape;9016;p74">
                  <a:extLst>
                    <a:ext uri="{FF2B5EF4-FFF2-40B4-BE49-F238E27FC236}">
                      <a16:creationId xmlns:a16="http://schemas.microsoft.com/office/drawing/2014/main" id="{8456ED13-ECB5-774A-9D89-4A6D5B41FBB5}"/>
                    </a:ext>
                  </a:extLst>
                </p:cNvPr>
                <p:cNvSpPr/>
                <p:nvPr/>
              </p:nvSpPr>
              <p:spPr>
                <a:xfrm>
                  <a:off x="3809668" y="3363399"/>
                  <a:ext cx="7613" cy="76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8" extrusionOk="0">
                      <a:moveTo>
                        <a:pt x="484" y="0"/>
                      </a:moveTo>
                      <a:cubicBezTo>
                        <a:pt x="206" y="0"/>
                        <a:pt x="0" y="218"/>
                        <a:pt x="0" y="484"/>
                      </a:cubicBezTo>
                      <a:cubicBezTo>
                        <a:pt x="0" y="750"/>
                        <a:pt x="206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9" name="Google Shape;9017;p74">
                <a:extLst>
                  <a:ext uri="{FF2B5EF4-FFF2-40B4-BE49-F238E27FC236}">
                    <a16:creationId xmlns:a16="http://schemas.microsoft.com/office/drawing/2014/main" id="{4A368127-7711-A63A-5E06-3E937CC060B2}"/>
                  </a:ext>
                </a:extLst>
              </p:cNvPr>
              <p:cNvGrpSpPr/>
              <p:nvPr/>
            </p:nvGrpSpPr>
            <p:grpSpPr>
              <a:xfrm>
                <a:off x="4176909" y="4363221"/>
                <a:ext cx="38924" cy="33316"/>
                <a:chOff x="4176909" y="4363221"/>
                <a:chExt cx="38924" cy="33316"/>
              </a:xfrm>
            </p:grpSpPr>
            <p:sp>
              <p:nvSpPr>
                <p:cNvPr id="147" name="Google Shape;9018;p74">
                  <a:extLst>
                    <a:ext uri="{FF2B5EF4-FFF2-40B4-BE49-F238E27FC236}">
                      <a16:creationId xmlns:a16="http://schemas.microsoft.com/office/drawing/2014/main" id="{00D2C3BA-42A6-4BC7-C506-2584632080CF}"/>
                    </a:ext>
                  </a:extLst>
                </p:cNvPr>
                <p:cNvSpPr/>
                <p:nvPr/>
              </p:nvSpPr>
              <p:spPr>
                <a:xfrm>
                  <a:off x="4176909" y="4363221"/>
                  <a:ext cx="38924" cy="333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49" h="4236" extrusionOk="0">
                      <a:moveTo>
                        <a:pt x="2823" y="0"/>
                      </a:moveTo>
                      <a:cubicBezTo>
                        <a:pt x="2301" y="0"/>
                        <a:pt x="1767" y="195"/>
                        <a:pt x="1331" y="631"/>
                      </a:cubicBezTo>
                      <a:cubicBezTo>
                        <a:pt x="1" y="1961"/>
                        <a:pt x="944" y="4236"/>
                        <a:pt x="2831" y="4236"/>
                      </a:cubicBezTo>
                      <a:cubicBezTo>
                        <a:pt x="4005" y="4236"/>
                        <a:pt x="4948" y="3292"/>
                        <a:pt x="4948" y="2119"/>
                      </a:cubicBezTo>
                      <a:cubicBezTo>
                        <a:pt x="4948" y="844"/>
                        <a:pt x="3911" y="0"/>
                        <a:pt x="282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8" name="Google Shape;9019;p74">
                  <a:extLst>
                    <a:ext uri="{FF2B5EF4-FFF2-40B4-BE49-F238E27FC236}">
                      <a16:creationId xmlns:a16="http://schemas.microsoft.com/office/drawing/2014/main" id="{31E3BADF-5D85-0116-C89E-465AFCEA65BD}"/>
                    </a:ext>
                  </a:extLst>
                </p:cNvPr>
                <p:cNvSpPr/>
                <p:nvPr/>
              </p:nvSpPr>
              <p:spPr>
                <a:xfrm>
                  <a:off x="4192230" y="4372934"/>
                  <a:ext cx="13897" cy="139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7" h="1779" extrusionOk="0">
                      <a:moveTo>
                        <a:pt x="883" y="1"/>
                      </a:moveTo>
                      <a:cubicBezTo>
                        <a:pt x="399" y="1"/>
                        <a:pt x="0" y="400"/>
                        <a:pt x="0" y="896"/>
                      </a:cubicBezTo>
                      <a:cubicBezTo>
                        <a:pt x="0" y="1380"/>
                        <a:pt x="399" y="1779"/>
                        <a:pt x="883" y="1779"/>
                      </a:cubicBezTo>
                      <a:cubicBezTo>
                        <a:pt x="1379" y="1779"/>
                        <a:pt x="1766" y="1380"/>
                        <a:pt x="1766" y="896"/>
                      </a:cubicBezTo>
                      <a:cubicBezTo>
                        <a:pt x="1766" y="400"/>
                        <a:pt x="1379" y="1"/>
                        <a:pt x="88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0" name="Google Shape;9020;p74">
                <a:extLst>
                  <a:ext uri="{FF2B5EF4-FFF2-40B4-BE49-F238E27FC236}">
                    <a16:creationId xmlns:a16="http://schemas.microsoft.com/office/drawing/2014/main" id="{6BE79A59-3FDC-BC67-AF59-ED7BF7260444}"/>
                  </a:ext>
                </a:extLst>
              </p:cNvPr>
              <p:cNvGrpSpPr/>
              <p:nvPr/>
            </p:nvGrpSpPr>
            <p:grpSpPr>
              <a:xfrm>
                <a:off x="4226191" y="4007660"/>
                <a:ext cx="33560" cy="28770"/>
                <a:chOff x="4226191" y="4007660"/>
                <a:chExt cx="33560" cy="28770"/>
              </a:xfrm>
            </p:grpSpPr>
            <p:sp>
              <p:nvSpPr>
                <p:cNvPr id="145" name="Google Shape;9021;p74">
                  <a:extLst>
                    <a:ext uri="{FF2B5EF4-FFF2-40B4-BE49-F238E27FC236}">
                      <a16:creationId xmlns:a16="http://schemas.microsoft.com/office/drawing/2014/main" id="{43955F37-8F9A-221E-2865-89040A859DBA}"/>
                    </a:ext>
                  </a:extLst>
                </p:cNvPr>
                <p:cNvSpPr/>
                <p:nvPr/>
              </p:nvSpPr>
              <p:spPr>
                <a:xfrm>
                  <a:off x="4226191" y="4007660"/>
                  <a:ext cx="33560" cy="287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67" h="3658" extrusionOk="0">
                      <a:moveTo>
                        <a:pt x="2427" y="1"/>
                      </a:moveTo>
                      <a:cubicBezTo>
                        <a:pt x="1980" y="1"/>
                        <a:pt x="1524" y="167"/>
                        <a:pt x="1150" y="537"/>
                      </a:cubicBezTo>
                      <a:cubicBezTo>
                        <a:pt x="1" y="1686"/>
                        <a:pt x="811" y="3645"/>
                        <a:pt x="2444" y="3658"/>
                      </a:cubicBezTo>
                      <a:cubicBezTo>
                        <a:pt x="3436" y="3645"/>
                        <a:pt x="4259" y="2835"/>
                        <a:pt x="4259" y="1843"/>
                      </a:cubicBezTo>
                      <a:cubicBezTo>
                        <a:pt x="4267" y="736"/>
                        <a:pt x="3369" y="1"/>
                        <a:pt x="242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6" name="Google Shape;9022;p74">
                  <a:extLst>
                    <a:ext uri="{FF2B5EF4-FFF2-40B4-BE49-F238E27FC236}">
                      <a16:creationId xmlns:a16="http://schemas.microsoft.com/office/drawing/2014/main" id="{BF0804E9-8CF1-09E7-1F0C-E5AB0A05798A}"/>
                    </a:ext>
                  </a:extLst>
                </p:cNvPr>
                <p:cNvSpPr/>
                <p:nvPr/>
              </p:nvSpPr>
              <p:spPr>
                <a:xfrm>
                  <a:off x="4239129" y="4017397"/>
                  <a:ext cx="10948" cy="93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2" h="1193" extrusionOk="0">
                      <a:moveTo>
                        <a:pt x="787" y="0"/>
                      </a:moveTo>
                      <a:cubicBezTo>
                        <a:pt x="267" y="0"/>
                        <a:pt x="1" y="641"/>
                        <a:pt x="376" y="1016"/>
                      </a:cubicBezTo>
                      <a:cubicBezTo>
                        <a:pt x="497" y="1138"/>
                        <a:pt x="647" y="1192"/>
                        <a:pt x="794" y="1192"/>
                      </a:cubicBezTo>
                      <a:cubicBezTo>
                        <a:pt x="1099" y="1192"/>
                        <a:pt x="1392" y="957"/>
                        <a:pt x="1392" y="605"/>
                      </a:cubicBezTo>
                      <a:cubicBezTo>
                        <a:pt x="1392" y="266"/>
                        <a:pt x="1126" y="0"/>
                        <a:pt x="787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1" name="Google Shape;9023;p74">
                <a:extLst>
                  <a:ext uri="{FF2B5EF4-FFF2-40B4-BE49-F238E27FC236}">
                    <a16:creationId xmlns:a16="http://schemas.microsoft.com/office/drawing/2014/main" id="{8DE9D0BA-737F-A389-FCEA-DCD5E9C737C4}"/>
                  </a:ext>
                </a:extLst>
              </p:cNvPr>
              <p:cNvGrpSpPr/>
              <p:nvPr/>
            </p:nvGrpSpPr>
            <p:grpSpPr>
              <a:xfrm>
                <a:off x="3597785" y="3377045"/>
                <a:ext cx="33591" cy="28699"/>
                <a:chOff x="3597785" y="3377045"/>
                <a:chExt cx="33591" cy="28699"/>
              </a:xfrm>
            </p:grpSpPr>
            <p:sp>
              <p:nvSpPr>
                <p:cNvPr id="143" name="Google Shape;9024;p74">
                  <a:extLst>
                    <a:ext uri="{FF2B5EF4-FFF2-40B4-BE49-F238E27FC236}">
                      <a16:creationId xmlns:a16="http://schemas.microsoft.com/office/drawing/2014/main" id="{82C0A0B2-C465-6053-C942-372F07A57E95}"/>
                    </a:ext>
                  </a:extLst>
                </p:cNvPr>
                <p:cNvSpPr/>
                <p:nvPr/>
              </p:nvSpPr>
              <p:spPr>
                <a:xfrm>
                  <a:off x="3597785" y="3377045"/>
                  <a:ext cx="33591" cy="286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71" h="3649" extrusionOk="0">
                      <a:moveTo>
                        <a:pt x="2428" y="0"/>
                      </a:moveTo>
                      <a:cubicBezTo>
                        <a:pt x="1979" y="0"/>
                        <a:pt x="1522" y="167"/>
                        <a:pt x="1150" y="539"/>
                      </a:cubicBezTo>
                      <a:cubicBezTo>
                        <a:pt x="0" y="1676"/>
                        <a:pt x="811" y="3648"/>
                        <a:pt x="2444" y="3648"/>
                      </a:cubicBezTo>
                      <a:cubicBezTo>
                        <a:pt x="3448" y="3648"/>
                        <a:pt x="4259" y="2826"/>
                        <a:pt x="4271" y="1822"/>
                      </a:cubicBezTo>
                      <a:cubicBezTo>
                        <a:pt x="4262" y="726"/>
                        <a:pt x="3364" y="0"/>
                        <a:pt x="242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4" name="Google Shape;9025;p74">
                  <a:extLst>
                    <a:ext uri="{FF2B5EF4-FFF2-40B4-BE49-F238E27FC236}">
                      <a16:creationId xmlns:a16="http://schemas.microsoft.com/office/drawing/2014/main" id="{6E2FECD9-62F9-9DDE-4C96-24E663815987}"/>
                    </a:ext>
                  </a:extLst>
                </p:cNvPr>
                <p:cNvSpPr/>
                <p:nvPr/>
              </p:nvSpPr>
              <p:spPr>
                <a:xfrm>
                  <a:off x="3612343" y="3386703"/>
                  <a:ext cx="9328" cy="93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6" h="1187" extrusionOk="0">
                      <a:moveTo>
                        <a:pt x="593" y="1"/>
                      </a:moveTo>
                      <a:cubicBezTo>
                        <a:pt x="266" y="1"/>
                        <a:pt x="0" y="267"/>
                        <a:pt x="0" y="594"/>
                      </a:cubicBezTo>
                      <a:cubicBezTo>
                        <a:pt x="0" y="920"/>
                        <a:pt x="266" y="1186"/>
                        <a:pt x="593" y="1186"/>
                      </a:cubicBezTo>
                      <a:cubicBezTo>
                        <a:pt x="920" y="1186"/>
                        <a:pt x="1186" y="920"/>
                        <a:pt x="1186" y="594"/>
                      </a:cubicBezTo>
                      <a:cubicBezTo>
                        <a:pt x="1186" y="267"/>
                        <a:pt x="920" y="1"/>
                        <a:pt x="59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2" name="Google Shape;9026;p74">
                <a:extLst>
                  <a:ext uri="{FF2B5EF4-FFF2-40B4-BE49-F238E27FC236}">
                    <a16:creationId xmlns:a16="http://schemas.microsoft.com/office/drawing/2014/main" id="{088B2336-5F7C-2614-CBA1-070CC3C874F5}"/>
                  </a:ext>
                </a:extLst>
              </p:cNvPr>
              <p:cNvGrpSpPr/>
              <p:nvPr/>
            </p:nvGrpSpPr>
            <p:grpSpPr>
              <a:xfrm>
                <a:off x="3887870" y="3669796"/>
                <a:ext cx="33591" cy="28692"/>
                <a:chOff x="3887870" y="3669796"/>
                <a:chExt cx="33591" cy="28692"/>
              </a:xfrm>
            </p:grpSpPr>
            <p:sp>
              <p:nvSpPr>
                <p:cNvPr id="141" name="Google Shape;9027;p74">
                  <a:extLst>
                    <a:ext uri="{FF2B5EF4-FFF2-40B4-BE49-F238E27FC236}">
                      <a16:creationId xmlns:a16="http://schemas.microsoft.com/office/drawing/2014/main" id="{038A21AE-8B69-65C8-EAC8-95839625CEF4}"/>
                    </a:ext>
                  </a:extLst>
                </p:cNvPr>
                <p:cNvSpPr/>
                <p:nvPr/>
              </p:nvSpPr>
              <p:spPr>
                <a:xfrm>
                  <a:off x="3887870" y="3669796"/>
                  <a:ext cx="33591" cy="286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71" h="3648" extrusionOk="0">
                      <a:moveTo>
                        <a:pt x="2431" y="0"/>
                      </a:moveTo>
                      <a:cubicBezTo>
                        <a:pt x="1981" y="0"/>
                        <a:pt x="1522" y="167"/>
                        <a:pt x="1150" y="539"/>
                      </a:cubicBezTo>
                      <a:cubicBezTo>
                        <a:pt x="1" y="1676"/>
                        <a:pt x="823" y="3648"/>
                        <a:pt x="2444" y="3648"/>
                      </a:cubicBezTo>
                      <a:cubicBezTo>
                        <a:pt x="3448" y="3648"/>
                        <a:pt x="4271" y="2825"/>
                        <a:pt x="4271" y="1821"/>
                      </a:cubicBezTo>
                      <a:cubicBezTo>
                        <a:pt x="4271" y="725"/>
                        <a:pt x="3370" y="0"/>
                        <a:pt x="243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" name="Google Shape;9028;p74">
                  <a:extLst>
                    <a:ext uri="{FF2B5EF4-FFF2-40B4-BE49-F238E27FC236}">
                      <a16:creationId xmlns:a16="http://schemas.microsoft.com/office/drawing/2014/main" id="{E9A7F60D-56CF-0847-9F63-283389765AD8}"/>
                    </a:ext>
                  </a:extLst>
                </p:cNvPr>
                <p:cNvSpPr/>
                <p:nvPr/>
              </p:nvSpPr>
              <p:spPr>
                <a:xfrm>
                  <a:off x="3902428" y="3679454"/>
                  <a:ext cx="9422" cy="93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8" h="1186" extrusionOk="0">
                      <a:moveTo>
                        <a:pt x="593" y="1"/>
                      </a:moveTo>
                      <a:cubicBezTo>
                        <a:pt x="266" y="1"/>
                        <a:pt x="0" y="267"/>
                        <a:pt x="0" y="593"/>
                      </a:cubicBezTo>
                      <a:cubicBezTo>
                        <a:pt x="0" y="920"/>
                        <a:pt x="266" y="1186"/>
                        <a:pt x="593" y="1186"/>
                      </a:cubicBezTo>
                      <a:cubicBezTo>
                        <a:pt x="932" y="1186"/>
                        <a:pt x="1198" y="920"/>
                        <a:pt x="1198" y="593"/>
                      </a:cubicBezTo>
                      <a:cubicBezTo>
                        <a:pt x="1198" y="267"/>
                        <a:pt x="932" y="1"/>
                        <a:pt x="59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3" name="Google Shape;9029;p74">
                <a:extLst>
                  <a:ext uri="{FF2B5EF4-FFF2-40B4-BE49-F238E27FC236}">
                    <a16:creationId xmlns:a16="http://schemas.microsoft.com/office/drawing/2014/main" id="{9BE41CCC-F14A-83CD-3BAF-8635AADB4019}"/>
                  </a:ext>
                </a:extLst>
              </p:cNvPr>
              <p:cNvGrpSpPr/>
              <p:nvPr/>
            </p:nvGrpSpPr>
            <p:grpSpPr>
              <a:xfrm>
                <a:off x="3818320" y="3481625"/>
                <a:ext cx="33497" cy="28770"/>
                <a:chOff x="3818320" y="3481625"/>
                <a:chExt cx="33497" cy="28770"/>
              </a:xfrm>
            </p:grpSpPr>
            <p:sp>
              <p:nvSpPr>
                <p:cNvPr id="139" name="Google Shape;9030;p74">
                  <a:extLst>
                    <a:ext uri="{FF2B5EF4-FFF2-40B4-BE49-F238E27FC236}">
                      <a16:creationId xmlns:a16="http://schemas.microsoft.com/office/drawing/2014/main" id="{32F92749-47B6-240B-9629-80E44E732851}"/>
                    </a:ext>
                  </a:extLst>
                </p:cNvPr>
                <p:cNvSpPr/>
                <p:nvPr/>
              </p:nvSpPr>
              <p:spPr>
                <a:xfrm>
                  <a:off x="3818320" y="3481625"/>
                  <a:ext cx="33497" cy="287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9" h="3658" extrusionOk="0">
                      <a:moveTo>
                        <a:pt x="2421" y="1"/>
                      </a:moveTo>
                      <a:cubicBezTo>
                        <a:pt x="1975" y="1"/>
                        <a:pt x="1520" y="166"/>
                        <a:pt x="1150" y="537"/>
                      </a:cubicBezTo>
                      <a:cubicBezTo>
                        <a:pt x="1" y="1686"/>
                        <a:pt x="811" y="3658"/>
                        <a:pt x="2432" y="3658"/>
                      </a:cubicBezTo>
                      <a:cubicBezTo>
                        <a:pt x="3448" y="3658"/>
                        <a:pt x="4259" y="2835"/>
                        <a:pt x="4259" y="1831"/>
                      </a:cubicBezTo>
                      <a:cubicBezTo>
                        <a:pt x="4259" y="732"/>
                        <a:pt x="3359" y="1"/>
                        <a:pt x="242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" name="Google Shape;9031;p74">
                  <a:extLst>
                    <a:ext uri="{FF2B5EF4-FFF2-40B4-BE49-F238E27FC236}">
                      <a16:creationId xmlns:a16="http://schemas.microsoft.com/office/drawing/2014/main" id="{767B227B-61D7-A144-C6E1-1ACEB996361B}"/>
                    </a:ext>
                  </a:extLst>
                </p:cNvPr>
                <p:cNvSpPr/>
                <p:nvPr/>
              </p:nvSpPr>
              <p:spPr>
                <a:xfrm>
                  <a:off x="3831258" y="3491362"/>
                  <a:ext cx="10956" cy="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3" h="1192" extrusionOk="0">
                      <a:moveTo>
                        <a:pt x="787" y="0"/>
                      </a:moveTo>
                      <a:cubicBezTo>
                        <a:pt x="267" y="0"/>
                        <a:pt x="1" y="641"/>
                        <a:pt x="376" y="1016"/>
                      </a:cubicBezTo>
                      <a:cubicBezTo>
                        <a:pt x="497" y="1137"/>
                        <a:pt x="646" y="1192"/>
                        <a:pt x="792" y="1192"/>
                      </a:cubicBezTo>
                      <a:cubicBezTo>
                        <a:pt x="1098" y="1192"/>
                        <a:pt x="1392" y="953"/>
                        <a:pt x="1392" y="593"/>
                      </a:cubicBezTo>
                      <a:cubicBezTo>
                        <a:pt x="1392" y="266"/>
                        <a:pt x="1126" y="0"/>
                        <a:pt x="787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4" name="Google Shape;9032;p74">
                <a:extLst>
                  <a:ext uri="{FF2B5EF4-FFF2-40B4-BE49-F238E27FC236}">
                    <a16:creationId xmlns:a16="http://schemas.microsoft.com/office/drawing/2014/main" id="{97F2BDAA-74A5-849D-4711-B8FF4EB918DE}"/>
                  </a:ext>
                </a:extLst>
              </p:cNvPr>
              <p:cNvGrpSpPr/>
              <p:nvPr/>
            </p:nvGrpSpPr>
            <p:grpSpPr>
              <a:xfrm>
                <a:off x="4278139" y="4120948"/>
                <a:ext cx="37492" cy="32129"/>
                <a:chOff x="4278139" y="4120948"/>
                <a:chExt cx="37492" cy="32129"/>
              </a:xfrm>
            </p:grpSpPr>
            <p:sp>
              <p:nvSpPr>
                <p:cNvPr id="137" name="Google Shape;9033;p74">
                  <a:extLst>
                    <a:ext uri="{FF2B5EF4-FFF2-40B4-BE49-F238E27FC236}">
                      <a16:creationId xmlns:a16="http://schemas.microsoft.com/office/drawing/2014/main" id="{FE6736BF-A451-D41C-76DE-D5FD54307FB7}"/>
                    </a:ext>
                  </a:extLst>
                </p:cNvPr>
                <p:cNvSpPr/>
                <p:nvPr/>
              </p:nvSpPr>
              <p:spPr>
                <a:xfrm>
                  <a:off x="4278139" y="4120948"/>
                  <a:ext cx="37492" cy="321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67" h="4085" extrusionOk="0">
                      <a:moveTo>
                        <a:pt x="2708" y="0"/>
                      </a:moveTo>
                      <a:cubicBezTo>
                        <a:pt x="2207" y="0"/>
                        <a:pt x="1697" y="186"/>
                        <a:pt x="1283" y="600"/>
                      </a:cubicBezTo>
                      <a:cubicBezTo>
                        <a:pt x="1" y="1895"/>
                        <a:pt x="908" y="4084"/>
                        <a:pt x="2722" y="4084"/>
                      </a:cubicBezTo>
                      <a:cubicBezTo>
                        <a:pt x="3847" y="4084"/>
                        <a:pt x="4755" y="3177"/>
                        <a:pt x="4767" y="2052"/>
                      </a:cubicBezTo>
                      <a:cubicBezTo>
                        <a:pt x="4767" y="815"/>
                        <a:pt x="3758" y="0"/>
                        <a:pt x="270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8" name="Google Shape;9034;p74">
                  <a:extLst>
                    <a:ext uri="{FF2B5EF4-FFF2-40B4-BE49-F238E27FC236}">
                      <a16:creationId xmlns:a16="http://schemas.microsoft.com/office/drawing/2014/main" id="{3260B466-E88C-B73E-2BA6-05D237E9DA98}"/>
                    </a:ext>
                  </a:extLst>
                </p:cNvPr>
                <p:cNvSpPr/>
                <p:nvPr/>
              </p:nvSpPr>
              <p:spPr>
                <a:xfrm>
                  <a:off x="4290983" y="4130614"/>
                  <a:ext cx="14943" cy="12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0" h="1629" extrusionOk="0">
                      <a:moveTo>
                        <a:pt x="1089" y="0"/>
                      </a:moveTo>
                      <a:cubicBezTo>
                        <a:pt x="363" y="0"/>
                        <a:pt x="1" y="883"/>
                        <a:pt x="509" y="1391"/>
                      </a:cubicBezTo>
                      <a:cubicBezTo>
                        <a:pt x="673" y="1555"/>
                        <a:pt x="876" y="1629"/>
                        <a:pt x="1076" y="1629"/>
                      </a:cubicBezTo>
                      <a:cubicBezTo>
                        <a:pt x="1495" y="1629"/>
                        <a:pt x="1900" y="1306"/>
                        <a:pt x="1900" y="823"/>
                      </a:cubicBezTo>
                      <a:cubicBezTo>
                        <a:pt x="1900" y="363"/>
                        <a:pt x="1537" y="0"/>
                        <a:pt x="1089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5" name="Google Shape;9035;p74">
                <a:extLst>
                  <a:ext uri="{FF2B5EF4-FFF2-40B4-BE49-F238E27FC236}">
                    <a16:creationId xmlns:a16="http://schemas.microsoft.com/office/drawing/2014/main" id="{EFD2B58F-750A-4D72-D4CA-DDFC86FE7B48}"/>
                  </a:ext>
                </a:extLst>
              </p:cNvPr>
              <p:cNvGrpSpPr/>
              <p:nvPr/>
            </p:nvGrpSpPr>
            <p:grpSpPr>
              <a:xfrm>
                <a:off x="4419898" y="3977388"/>
                <a:ext cx="33497" cy="28692"/>
                <a:chOff x="4419898" y="3977388"/>
                <a:chExt cx="33497" cy="28692"/>
              </a:xfrm>
            </p:grpSpPr>
            <p:sp>
              <p:nvSpPr>
                <p:cNvPr id="135" name="Google Shape;9036;p74">
                  <a:extLst>
                    <a:ext uri="{FF2B5EF4-FFF2-40B4-BE49-F238E27FC236}">
                      <a16:creationId xmlns:a16="http://schemas.microsoft.com/office/drawing/2014/main" id="{778F16DC-3315-89DE-12C9-3FFB0D2A2F69}"/>
                    </a:ext>
                  </a:extLst>
                </p:cNvPr>
                <p:cNvSpPr/>
                <p:nvPr/>
              </p:nvSpPr>
              <p:spPr>
                <a:xfrm>
                  <a:off x="4419898" y="3977388"/>
                  <a:ext cx="33497" cy="286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9" h="3648" extrusionOk="0">
                      <a:moveTo>
                        <a:pt x="2426" y="0"/>
                      </a:moveTo>
                      <a:cubicBezTo>
                        <a:pt x="1979" y="0"/>
                        <a:pt x="1522" y="167"/>
                        <a:pt x="1150" y="539"/>
                      </a:cubicBezTo>
                      <a:cubicBezTo>
                        <a:pt x="1" y="1688"/>
                        <a:pt x="811" y="3648"/>
                        <a:pt x="2432" y="3648"/>
                      </a:cubicBezTo>
                      <a:cubicBezTo>
                        <a:pt x="3448" y="3648"/>
                        <a:pt x="4259" y="2837"/>
                        <a:pt x="4259" y="1833"/>
                      </a:cubicBezTo>
                      <a:cubicBezTo>
                        <a:pt x="4259" y="729"/>
                        <a:pt x="3362" y="0"/>
                        <a:pt x="2426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6" name="Google Shape;9037;p74">
                  <a:extLst>
                    <a:ext uri="{FF2B5EF4-FFF2-40B4-BE49-F238E27FC236}">
                      <a16:creationId xmlns:a16="http://schemas.microsoft.com/office/drawing/2014/main" id="{0C427B96-9897-7778-9025-4340E7BABF38}"/>
                    </a:ext>
                  </a:extLst>
                </p:cNvPr>
                <p:cNvSpPr/>
                <p:nvPr/>
              </p:nvSpPr>
              <p:spPr>
                <a:xfrm>
                  <a:off x="4432742" y="3987046"/>
                  <a:ext cx="11042" cy="93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4" h="1195" extrusionOk="0">
                      <a:moveTo>
                        <a:pt x="799" y="0"/>
                      </a:moveTo>
                      <a:cubicBezTo>
                        <a:pt x="267" y="0"/>
                        <a:pt x="1" y="641"/>
                        <a:pt x="376" y="1016"/>
                      </a:cubicBezTo>
                      <a:cubicBezTo>
                        <a:pt x="499" y="1139"/>
                        <a:pt x="650" y="1195"/>
                        <a:pt x="799" y="1195"/>
                      </a:cubicBezTo>
                      <a:cubicBezTo>
                        <a:pt x="1104" y="1195"/>
                        <a:pt x="1396" y="963"/>
                        <a:pt x="1404" y="605"/>
                      </a:cubicBezTo>
                      <a:cubicBezTo>
                        <a:pt x="1404" y="266"/>
                        <a:pt x="1138" y="0"/>
                        <a:pt x="799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6" name="Google Shape;9038;p74">
                <a:extLst>
                  <a:ext uri="{FF2B5EF4-FFF2-40B4-BE49-F238E27FC236}">
                    <a16:creationId xmlns:a16="http://schemas.microsoft.com/office/drawing/2014/main" id="{FC14737C-59DC-0142-459A-9BDB23147E67}"/>
                  </a:ext>
                </a:extLst>
              </p:cNvPr>
              <p:cNvGrpSpPr/>
              <p:nvPr/>
            </p:nvGrpSpPr>
            <p:grpSpPr>
              <a:xfrm>
                <a:off x="4158930" y="4034684"/>
                <a:ext cx="33497" cy="28762"/>
                <a:chOff x="4158930" y="4034684"/>
                <a:chExt cx="33497" cy="28762"/>
              </a:xfrm>
            </p:grpSpPr>
            <p:sp>
              <p:nvSpPr>
                <p:cNvPr id="133" name="Google Shape;9039;p74">
                  <a:extLst>
                    <a:ext uri="{FF2B5EF4-FFF2-40B4-BE49-F238E27FC236}">
                      <a16:creationId xmlns:a16="http://schemas.microsoft.com/office/drawing/2014/main" id="{E349F38F-4935-5EB5-F8E6-75C917985A43}"/>
                    </a:ext>
                  </a:extLst>
                </p:cNvPr>
                <p:cNvSpPr/>
                <p:nvPr/>
              </p:nvSpPr>
              <p:spPr>
                <a:xfrm>
                  <a:off x="4158930" y="4034684"/>
                  <a:ext cx="33497" cy="287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9" h="3657" extrusionOk="0">
                      <a:moveTo>
                        <a:pt x="2421" y="0"/>
                      </a:moveTo>
                      <a:cubicBezTo>
                        <a:pt x="1974" y="0"/>
                        <a:pt x="1520" y="166"/>
                        <a:pt x="1149" y="536"/>
                      </a:cubicBezTo>
                      <a:cubicBezTo>
                        <a:pt x="0" y="1685"/>
                        <a:pt x="811" y="3645"/>
                        <a:pt x="2432" y="3657"/>
                      </a:cubicBezTo>
                      <a:cubicBezTo>
                        <a:pt x="3436" y="3645"/>
                        <a:pt x="4258" y="2834"/>
                        <a:pt x="4258" y="1830"/>
                      </a:cubicBezTo>
                      <a:cubicBezTo>
                        <a:pt x="4258" y="732"/>
                        <a:pt x="3358" y="0"/>
                        <a:pt x="242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4" name="Google Shape;9040;p74">
                  <a:extLst>
                    <a:ext uri="{FF2B5EF4-FFF2-40B4-BE49-F238E27FC236}">
                      <a16:creationId xmlns:a16="http://schemas.microsoft.com/office/drawing/2014/main" id="{B6A3AB81-0BFB-F124-6E2C-138A17D79C5F}"/>
                    </a:ext>
                  </a:extLst>
                </p:cNvPr>
                <p:cNvSpPr/>
                <p:nvPr/>
              </p:nvSpPr>
              <p:spPr>
                <a:xfrm>
                  <a:off x="4173385" y="4044319"/>
                  <a:ext cx="9336" cy="94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7" h="1199" extrusionOk="0">
                      <a:moveTo>
                        <a:pt x="594" y="1"/>
                      </a:moveTo>
                      <a:cubicBezTo>
                        <a:pt x="267" y="1"/>
                        <a:pt x="1" y="279"/>
                        <a:pt x="1" y="605"/>
                      </a:cubicBezTo>
                      <a:cubicBezTo>
                        <a:pt x="1" y="932"/>
                        <a:pt x="267" y="1198"/>
                        <a:pt x="594" y="1198"/>
                      </a:cubicBezTo>
                      <a:cubicBezTo>
                        <a:pt x="920" y="1198"/>
                        <a:pt x="1186" y="932"/>
                        <a:pt x="1186" y="605"/>
                      </a:cubicBezTo>
                      <a:cubicBezTo>
                        <a:pt x="1186" y="279"/>
                        <a:pt x="920" y="1"/>
                        <a:pt x="59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7" name="Google Shape;9041;p74">
                <a:extLst>
                  <a:ext uri="{FF2B5EF4-FFF2-40B4-BE49-F238E27FC236}">
                    <a16:creationId xmlns:a16="http://schemas.microsoft.com/office/drawing/2014/main" id="{091FC969-7CE9-79BC-35D4-E160038BD2D0}"/>
                  </a:ext>
                </a:extLst>
              </p:cNvPr>
              <p:cNvGrpSpPr/>
              <p:nvPr/>
            </p:nvGrpSpPr>
            <p:grpSpPr>
              <a:xfrm>
                <a:off x="4134949" y="3957049"/>
                <a:ext cx="33497" cy="28770"/>
                <a:chOff x="4134949" y="3957049"/>
                <a:chExt cx="33497" cy="28770"/>
              </a:xfrm>
            </p:grpSpPr>
            <p:sp>
              <p:nvSpPr>
                <p:cNvPr id="131" name="Google Shape;9042;p74">
                  <a:extLst>
                    <a:ext uri="{FF2B5EF4-FFF2-40B4-BE49-F238E27FC236}">
                      <a16:creationId xmlns:a16="http://schemas.microsoft.com/office/drawing/2014/main" id="{C14E1E6E-A39A-7261-C545-C0154D80D5D9}"/>
                    </a:ext>
                  </a:extLst>
                </p:cNvPr>
                <p:cNvSpPr/>
                <p:nvPr/>
              </p:nvSpPr>
              <p:spPr>
                <a:xfrm>
                  <a:off x="4134949" y="3957049"/>
                  <a:ext cx="33497" cy="287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9" h="3658" extrusionOk="0">
                      <a:moveTo>
                        <a:pt x="2421" y="0"/>
                      </a:moveTo>
                      <a:cubicBezTo>
                        <a:pt x="1975" y="0"/>
                        <a:pt x="1520" y="166"/>
                        <a:pt x="1150" y="536"/>
                      </a:cubicBezTo>
                      <a:cubicBezTo>
                        <a:pt x="1" y="1685"/>
                        <a:pt x="811" y="3657"/>
                        <a:pt x="2432" y="3657"/>
                      </a:cubicBezTo>
                      <a:cubicBezTo>
                        <a:pt x="3436" y="3657"/>
                        <a:pt x="4259" y="2834"/>
                        <a:pt x="4259" y="1830"/>
                      </a:cubicBezTo>
                      <a:cubicBezTo>
                        <a:pt x="4259" y="732"/>
                        <a:pt x="3359" y="0"/>
                        <a:pt x="242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2" name="Google Shape;9043;p74">
                  <a:extLst>
                    <a:ext uri="{FF2B5EF4-FFF2-40B4-BE49-F238E27FC236}">
                      <a16:creationId xmlns:a16="http://schemas.microsoft.com/office/drawing/2014/main" id="{3257CB45-76B3-0735-898C-1276738CBFF7}"/>
                    </a:ext>
                  </a:extLst>
                </p:cNvPr>
                <p:cNvSpPr/>
                <p:nvPr/>
              </p:nvSpPr>
              <p:spPr>
                <a:xfrm>
                  <a:off x="4147793" y="3966778"/>
                  <a:ext cx="10956" cy="93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3" h="1193" extrusionOk="0">
                      <a:moveTo>
                        <a:pt x="799" y="1"/>
                      </a:moveTo>
                      <a:cubicBezTo>
                        <a:pt x="267" y="1"/>
                        <a:pt x="1" y="642"/>
                        <a:pt x="376" y="1017"/>
                      </a:cubicBezTo>
                      <a:cubicBezTo>
                        <a:pt x="497" y="1138"/>
                        <a:pt x="646" y="1192"/>
                        <a:pt x="792" y="1192"/>
                      </a:cubicBezTo>
                      <a:cubicBezTo>
                        <a:pt x="1098" y="1192"/>
                        <a:pt x="1392" y="954"/>
                        <a:pt x="1392" y="593"/>
                      </a:cubicBezTo>
                      <a:cubicBezTo>
                        <a:pt x="1392" y="267"/>
                        <a:pt x="1126" y="1"/>
                        <a:pt x="799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8" name="Google Shape;9044;p74">
                <a:extLst>
                  <a:ext uri="{FF2B5EF4-FFF2-40B4-BE49-F238E27FC236}">
                    <a16:creationId xmlns:a16="http://schemas.microsoft.com/office/drawing/2014/main" id="{F56B3BD3-983E-B4E1-B3E2-6FFA3689C45A}"/>
                  </a:ext>
                </a:extLst>
              </p:cNvPr>
              <p:cNvGrpSpPr/>
              <p:nvPr/>
            </p:nvGrpSpPr>
            <p:grpSpPr>
              <a:xfrm>
                <a:off x="4193653" y="4184403"/>
                <a:ext cx="43580" cy="37264"/>
                <a:chOff x="4193653" y="4184403"/>
                <a:chExt cx="43580" cy="37264"/>
              </a:xfrm>
            </p:grpSpPr>
            <p:sp>
              <p:nvSpPr>
                <p:cNvPr id="129" name="Google Shape;9045;p74">
                  <a:extLst>
                    <a:ext uri="{FF2B5EF4-FFF2-40B4-BE49-F238E27FC236}">
                      <a16:creationId xmlns:a16="http://schemas.microsoft.com/office/drawing/2014/main" id="{DB683949-F6FE-22AE-5932-64ADCD851E7A}"/>
                    </a:ext>
                  </a:extLst>
                </p:cNvPr>
                <p:cNvSpPr/>
                <p:nvPr/>
              </p:nvSpPr>
              <p:spPr>
                <a:xfrm>
                  <a:off x="4193653" y="4184403"/>
                  <a:ext cx="43580" cy="372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41" h="4738" extrusionOk="0">
                      <a:moveTo>
                        <a:pt x="3156" y="1"/>
                      </a:moveTo>
                      <a:cubicBezTo>
                        <a:pt x="2575" y="1"/>
                        <a:pt x="1982" y="216"/>
                        <a:pt x="1501" y="698"/>
                      </a:cubicBezTo>
                      <a:cubicBezTo>
                        <a:pt x="1" y="2185"/>
                        <a:pt x="1065" y="4738"/>
                        <a:pt x="3170" y="4738"/>
                      </a:cubicBezTo>
                      <a:cubicBezTo>
                        <a:pt x="4476" y="4738"/>
                        <a:pt x="5529" y="3673"/>
                        <a:pt x="5541" y="2367"/>
                      </a:cubicBezTo>
                      <a:cubicBezTo>
                        <a:pt x="5541" y="943"/>
                        <a:pt x="4373" y="1"/>
                        <a:pt x="315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0" name="Google Shape;9046;p74">
                  <a:extLst>
                    <a:ext uri="{FF2B5EF4-FFF2-40B4-BE49-F238E27FC236}">
                      <a16:creationId xmlns:a16="http://schemas.microsoft.com/office/drawing/2014/main" id="{DE91176B-3B41-6738-FB6F-5B85F6A0EC73}"/>
                    </a:ext>
                  </a:extLst>
                </p:cNvPr>
                <p:cNvSpPr/>
                <p:nvPr/>
              </p:nvSpPr>
              <p:spPr>
                <a:xfrm>
                  <a:off x="4206591" y="4194069"/>
                  <a:ext cx="20944" cy="179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3" h="2282" extrusionOk="0">
                      <a:moveTo>
                        <a:pt x="1525" y="1"/>
                      </a:moveTo>
                      <a:cubicBezTo>
                        <a:pt x="509" y="1"/>
                        <a:pt x="1" y="1223"/>
                        <a:pt x="714" y="1948"/>
                      </a:cubicBezTo>
                      <a:cubicBezTo>
                        <a:pt x="948" y="2179"/>
                        <a:pt x="1234" y="2282"/>
                        <a:pt x="1514" y="2282"/>
                      </a:cubicBezTo>
                      <a:cubicBezTo>
                        <a:pt x="2101" y="2282"/>
                        <a:pt x="2662" y="1826"/>
                        <a:pt x="2662" y="1138"/>
                      </a:cubicBezTo>
                      <a:cubicBezTo>
                        <a:pt x="2662" y="509"/>
                        <a:pt x="2154" y="1"/>
                        <a:pt x="152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9" name="Google Shape;9047;p74">
                <a:extLst>
                  <a:ext uri="{FF2B5EF4-FFF2-40B4-BE49-F238E27FC236}">
                    <a16:creationId xmlns:a16="http://schemas.microsoft.com/office/drawing/2014/main" id="{7F094126-ED39-6931-BBE3-74542CB4CEDB}"/>
                  </a:ext>
                </a:extLst>
              </p:cNvPr>
              <p:cNvGrpSpPr/>
              <p:nvPr/>
            </p:nvGrpSpPr>
            <p:grpSpPr>
              <a:xfrm>
                <a:off x="4343600" y="3943844"/>
                <a:ext cx="43580" cy="37312"/>
                <a:chOff x="4343600" y="3943844"/>
                <a:chExt cx="43580" cy="37312"/>
              </a:xfrm>
            </p:grpSpPr>
            <p:sp>
              <p:nvSpPr>
                <p:cNvPr id="63" name="Google Shape;9048;p74">
                  <a:extLst>
                    <a:ext uri="{FF2B5EF4-FFF2-40B4-BE49-F238E27FC236}">
                      <a16:creationId xmlns:a16="http://schemas.microsoft.com/office/drawing/2014/main" id="{35336F0A-E5AD-07F8-EA21-26DDA2B6F787}"/>
                    </a:ext>
                  </a:extLst>
                </p:cNvPr>
                <p:cNvSpPr/>
                <p:nvPr/>
              </p:nvSpPr>
              <p:spPr>
                <a:xfrm>
                  <a:off x="4343600" y="3943844"/>
                  <a:ext cx="43580" cy="373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41" h="4744" extrusionOk="0">
                      <a:moveTo>
                        <a:pt x="3156" y="1"/>
                      </a:moveTo>
                      <a:cubicBezTo>
                        <a:pt x="2574" y="1"/>
                        <a:pt x="1982" y="218"/>
                        <a:pt x="1500" y="703"/>
                      </a:cubicBezTo>
                      <a:cubicBezTo>
                        <a:pt x="0" y="2191"/>
                        <a:pt x="1065" y="4743"/>
                        <a:pt x="3169" y="4743"/>
                      </a:cubicBezTo>
                      <a:cubicBezTo>
                        <a:pt x="4476" y="4731"/>
                        <a:pt x="5528" y="3679"/>
                        <a:pt x="5540" y="2372"/>
                      </a:cubicBezTo>
                      <a:cubicBezTo>
                        <a:pt x="5540" y="949"/>
                        <a:pt x="4373" y="1"/>
                        <a:pt x="315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8" name="Google Shape;9049;p74">
                  <a:extLst>
                    <a:ext uri="{FF2B5EF4-FFF2-40B4-BE49-F238E27FC236}">
                      <a16:creationId xmlns:a16="http://schemas.microsoft.com/office/drawing/2014/main" id="{22290AA8-27D5-4D29-39A9-50AECC7E0691}"/>
                    </a:ext>
                  </a:extLst>
                </p:cNvPr>
                <p:cNvSpPr/>
                <p:nvPr/>
              </p:nvSpPr>
              <p:spPr>
                <a:xfrm>
                  <a:off x="4359581" y="3953557"/>
                  <a:ext cx="17893" cy="178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75" h="2275" extrusionOk="0">
                      <a:moveTo>
                        <a:pt x="1137" y="0"/>
                      </a:moveTo>
                      <a:cubicBezTo>
                        <a:pt x="508" y="0"/>
                        <a:pt x="0" y="508"/>
                        <a:pt x="0" y="1137"/>
                      </a:cubicBezTo>
                      <a:cubicBezTo>
                        <a:pt x="0" y="1766"/>
                        <a:pt x="508" y="2274"/>
                        <a:pt x="1137" y="2274"/>
                      </a:cubicBezTo>
                      <a:cubicBezTo>
                        <a:pt x="1766" y="2274"/>
                        <a:pt x="2275" y="1766"/>
                        <a:pt x="2275" y="1137"/>
                      </a:cubicBezTo>
                      <a:cubicBezTo>
                        <a:pt x="2275" y="508"/>
                        <a:pt x="1766" y="0"/>
                        <a:pt x="1137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0" name="Google Shape;9050;p74">
                <a:extLst>
                  <a:ext uri="{FF2B5EF4-FFF2-40B4-BE49-F238E27FC236}">
                    <a16:creationId xmlns:a16="http://schemas.microsoft.com/office/drawing/2014/main" id="{17646A0F-118F-3D14-45A5-DDC6E4DBF8FA}"/>
                  </a:ext>
                </a:extLst>
              </p:cNvPr>
              <p:cNvGrpSpPr/>
              <p:nvPr/>
            </p:nvGrpSpPr>
            <p:grpSpPr>
              <a:xfrm>
                <a:off x="4172339" y="3381693"/>
                <a:ext cx="31499" cy="27001"/>
                <a:chOff x="4172339" y="3381693"/>
                <a:chExt cx="31499" cy="27001"/>
              </a:xfrm>
            </p:grpSpPr>
            <p:sp>
              <p:nvSpPr>
                <p:cNvPr id="61" name="Google Shape;9051;p74">
                  <a:extLst>
                    <a:ext uri="{FF2B5EF4-FFF2-40B4-BE49-F238E27FC236}">
                      <a16:creationId xmlns:a16="http://schemas.microsoft.com/office/drawing/2014/main" id="{CC0CDCCC-5877-D398-2FE6-A72F7316AF06}"/>
                    </a:ext>
                  </a:extLst>
                </p:cNvPr>
                <p:cNvSpPr/>
                <p:nvPr/>
              </p:nvSpPr>
              <p:spPr>
                <a:xfrm>
                  <a:off x="4172339" y="3381693"/>
                  <a:ext cx="31499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3" extrusionOk="0">
                      <a:moveTo>
                        <a:pt x="2285" y="1"/>
                      </a:moveTo>
                      <a:cubicBezTo>
                        <a:pt x="1866" y="1"/>
                        <a:pt x="1438" y="157"/>
                        <a:pt x="1090" y="505"/>
                      </a:cubicBezTo>
                      <a:cubicBezTo>
                        <a:pt x="1" y="1581"/>
                        <a:pt x="775" y="3420"/>
                        <a:pt x="2299" y="3432"/>
                      </a:cubicBezTo>
                      <a:cubicBezTo>
                        <a:pt x="3243" y="3420"/>
                        <a:pt x="4005" y="2658"/>
                        <a:pt x="4005" y="1714"/>
                      </a:cubicBezTo>
                      <a:cubicBezTo>
                        <a:pt x="4005" y="683"/>
                        <a:pt x="3163" y="1"/>
                        <a:pt x="228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" name="Google Shape;9052;p74">
                  <a:extLst>
                    <a:ext uri="{FF2B5EF4-FFF2-40B4-BE49-F238E27FC236}">
                      <a16:creationId xmlns:a16="http://schemas.microsoft.com/office/drawing/2014/main" id="{936AEE83-8AD6-E4D1-E5F7-FD0713A4CAB0}"/>
                    </a:ext>
                  </a:extLst>
                </p:cNvPr>
                <p:cNvSpPr/>
                <p:nvPr/>
              </p:nvSpPr>
              <p:spPr>
                <a:xfrm>
                  <a:off x="4185285" y="3391367"/>
                  <a:ext cx="8856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7" extrusionOk="0">
                      <a:moveTo>
                        <a:pt x="653" y="1"/>
                      </a:moveTo>
                      <a:cubicBezTo>
                        <a:pt x="218" y="1"/>
                        <a:pt x="0" y="521"/>
                        <a:pt x="302" y="823"/>
                      </a:cubicBezTo>
                      <a:cubicBezTo>
                        <a:pt x="401" y="922"/>
                        <a:pt x="523" y="967"/>
                        <a:pt x="643" y="967"/>
                      </a:cubicBezTo>
                      <a:cubicBezTo>
                        <a:pt x="889" y="967"/>
                        <a:pt x="1125" y="778"/>
                        <a:pt x="1125" y="484"/>
                      </a:cubicBezTo>
                      <a:cubicBezTo>
                        <a:pt x="1125" y="218"/>
                        <a:pt x="919" y="1"/>
                        <a:pt x="65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72;p53">
            <a:extLst>
              <a:ext uri="{FF2B5EF4-FFF2-40B4-BE49-F238E27FC236}">
                <a16:creationId xmlns:a16="http://schemas.microsoft.com/office/drawing/2014/main" id="{7C45C864-DE0D-1446-8178-D4266269AA1F}"/>
              </a:ext>
            </a:extLst>
          </p:cNvPr>
          <p:cNvSpPr txBox="1">
            <a:spLocks/>
          </p:cNvSpPr>
          <p:nvPr/>
        </p:nvSpPr>
        <p:spPr>
          <a:xfrm>
            <a:off x="467011" y="-50700"/>
            <a:ext cx="6583870" cy="9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 ExtraBold"/>
              <a:buNone/>
              <a:defRPr sz="3600" b="1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/>
            <a:r>
              <a:rPr lang="ru-RU" sz="2400" dirty="0">
                <a:solidFill>
                  <a:srgbClr val="FFAB40"/>
                </a:solidFill>
              </a:rPr>
              <a:t>Диаграмма использования</a:t>
            </a:r>
            <a:r>
              <a:rPr lang="ru-RU" dirty="0">
                <a:solidFill>
                  <a:srgbClr val="FFAB40"/>
                </a:solidFill>
              </a:rPr>
              <a:t>	</a:t>
            </a:r>
          </a:p>
        </p:txBody>
      </p:sp>
      <p:cxnSp>
        <p:nvCxnSpPr>
          <p:cNvPr id="9" name="Google Shape;373;p53">
            <a:extLst>
              <a:ext uri="{FF2B5EF4-FFF2-40B4-BE49-F238E27FC236}">
                <a16:creationId xmlns:a16="http://schemas.microsoft.com/office/drawing/2014/main" id="{78FE325D-586B-7B52-4097-E0B5663F013E}"/>
              </a:ext>
            </a:extLst>
          </p:cNvPr>
          <p:cNvCxnSpPr/>
          <p:nvPr/>
        </p:nvCxnSpPr>
        <p:spPr>
          <a:xfrm>
            <a:off x="619005" y="161185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6F98ECD2-D40E-2E3D-4594-06B4A1944D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8841" y="558283"/>
            <a:ext cx="4826318" cy="4513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1370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72;p53">
            <a:extLst>
              <a:ext uri="{FF2B5EF4-FFF2-40B4-BE49-F238E27FC236}">
                <a16:creationId xmlns:a16="http://schemas.microsoft.com/office/drawing/2014/main" id="{7C45C864-DE0D-1446-8178-D4266269AA1F}"/>
              </a:ext>
            </a:extLst>
          </p:cNvPr>
          <p:cNvSpPr txBox="1">
            <a:spLocks/>
          </p:cNvSpPr>
          <p:nvPr/>
        </p:nvSpPr>
        <p:spPr>
          <a:xfrm>
            <a:off x="467011" y="-50700"/>
            <a:ext cx="6583870" cy="9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 ExtraBold"/>
              <a:buNone/>
              <a:defRPr sz="3600" b="1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/>
            <a:r>
              <a:rPr lang="ru-RU" sz="2400" dirty="0">
                <a:solidFill>
                  <a:srgbClr val="FFAB40"/>
                </a:solidFill>
              </a:rPr>
              <a:t>Диаграмма состояний</a:t>
            </a:r>
            <a:r>
              <a:rPr lang="ru-RU" dirty="0">
                <a:solidFill>
                  <a:srgbClr val="FFAB40"/>
                </a:solidFill>
              </a:rPr>
              <a:t>	</a:t>
            </a:r>
          </a:p>
        </p:txBody>
      </p:sp>
      <p:cxnSp>
        <p:nvCxnSpPr>
          <p:cNvPr id="9" name="Google Shape;373;p53">
            <a:extLst>
              <a:ext uri="{FF2B5EF4-FFF2-40B4-BE49-F238E27FC236}">
                <a16:creationId xmlns:a16="http://schemas.microsoft.com/office/drawing/2014/main" id="{78FE325D-586B-7B52-4097-E0B5663F013E}"/>
              </a:ext>
            </a:extLst>
          </p:cNvPr>
          <p:cNvCxnSpPr/>
          <p:nvPr/>
        </p:nvCxnSpPr>
        <p:spPr>
          <a:xfrm>
            <a:off x="619005" y="161185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568FBB9-271D-3BF7-F051-3CDC019931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6444" y="558065"/>
            <a:ext cx="5751111" cy="4528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3073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72;p53">
            <a:extLst>
              <a:ext uri="{FF2B5EF4-FFF2-40B4-BE49-F238E27FC236}">
                <a16:creationId xmlns:a16="http://schemas.microsoft.com/office/drawing/2014/main" id="{7C45C864-DE0D-1446-8178-D4266269AA1F}"/>
              </a:ext>
            </a:extLst>
          </p:cNvPr>
          <p:cNvSpPr txBox="1">
            <a:spLocks/>
          </p:cNvSpPr>
          <p:nvPr/>
        </p:nvSpPr>
        <p:spPr>
          <a:xfrm>
            <a:off x="467011" y="-50700"/>
            <a:ext cx="6583870" cy="9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 ExtraBold"/>
              <a:buNone/>
              <a:defRPr sz="3600" b="1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/>
            <a:r>
              <a:rPr lang="ru-RU" sz="2400" dirty="0">
                <a:solidFill>
                  <a:srgbClr val="FFAB40"/>
                </a:solidFill>
              </a:rPr>
              <a:t>Диаграмма классов (сервер)</a:t>
            </a:r>
            <a:r>
              <a:rPr lang="ru-RU" dirty="0">
                <a:solidFill>
                  <a:srgbClr val="FFAB40"/>
                </a:solidFill>
              </a:rPr>
              <a:t>	</a:t>
            </a:r>
          </a:p>
        </p:txBody>
      </p:sp>
      <p:cxnSp>
        <p:nvCxnSpPr>
          <p:cNvPr id="9" name="Google Shape;373;p53">
            <a:extLst>
              <a:ext uri="{FF2B5EF4-FFF2-40B4-BE49-F238E27FC236}">
                <a16:creationId xmlns:a16="http://schemas.microsoft.com/office/drawing/2014/main" id="{78FE325D-586B-7B52-4097-E0B5663F013E}"/>
              </a:ext>
            </a:extLst>
          </p:cNvPr>
          <p:cNvCxnSpPr/>
          <p:nvPr/>
        </p:nvCxnSpPr>
        <p:spPr>
          <a:xfrm>
            <a:off x="619005" y="161185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D754724-D2DA-4387-A17F-4A2F89E89A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6665" y="612907"/>
            <a:ext cx="6410670" cy="4452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2339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72;p53">
            <a:extLst>
              <a:ext uri="{FF2B5EF4-FFF2-40B4-BE49-F238E27FC236}">
                <a16:creationId xmlns:a16="http://schemas.microsoft.com/office/drawing/2014/main" id="{7C45C864-DE0D-1446-8178-D4266269AA1F}"/>
              </a:ext>
            </a:extLst>
          </p:cNvPr>
          <p:cNvSpPr txBox="1">
            <a:spLocks/>
          </p:cNvSpPr>
          <p:nvPr/>
        </p:nvSpPr>
        <p:spPr>
          <a:xfrm>
            <a:off x="467011" y="-50700"/>
            <a:ext cx="6583870" cy="9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 ExtraBold"/>
              <a:buNone/>
              <a:defRPr sz="3600" b="1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/>
            <a:r>
              <a:rPr lang="ru-RU" sz="2400" dirty="0">
                <a:solidFill>
                  <a:srgbClr val="FFAB40"/>
                </a:solidFill>
              </a:rPr>
              <a:t>Диаграмма классов (приложение)</a:t>
            </a:r>
            <a:r>
              <a:rPr lang="ru-RU" dirty="0">
                <a:solidFill>
                  <a:srgbClr val="FFAB40"/>
                </a:solidFill>
              </a:rPr>
              <a:t>	</a:t>
            </a:r>
          </a:p>
        </p:txBody>
      </p:sp>
      <p:cxnSp>
        <p:nvCxnSpPr>
          <p:cNvPr id="9" name="Google Shape;373;p53">
            <a:extLst>
              <a:ext uri="{FF2B5EF4-FFF2-40B4-BE49-F238E27FC236}">
                <a16:creationId xmlns:a16="http://schemas.microsoft.com/office/drawing/2014/main" id="{78FE325D-586B-7B52-4097-E0B5663F013E}"/>
              </a:ext>
            </a:extLst>
          </p:cNvPr>
          <p:cNvCxnSpPr/>
          <p:nvPr/>
        </p:nvCxnSpPr>
        <p:spPr>
          <a:xfrm>
            <a:off x="619005" y="161185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3E2B7F1-97E3-3928-2E8F-945DA4B59F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0727" y="623977"/>
            <a:ext cx="6902545" cy="4417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409290"/>
      </p:ext>
    </p:extLst>
  </p:cSld>
  <p:clrMapOvr>
    <a:masterClrMapping/>
  </p:clrMapOvr>
</p:sld>
</file>

<file path=ppt/theme/theme1.xml><?xml version="1.0" encoding="utf-8"?>
<a:theme xmlns:a="http://schemas.openxmlformats.org/drawingml/2006/main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96</TotalTime>
  <Words>637</Words>
  <Application>Microsoft Office PowerPoint</Application>
  <PresentationFormat>Экран (16:9)</PresentationFormat>
  <Paragraphs>199</Paragraphs>
  <Slides>14</Slides>
  <Notes>14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20" baseType="lpstr">
      <vt:lpstr>Arial</vt:lpstr>
      <vt:lpstr>Calibri</vt:lpstr>
      <vt:lpstr>Montserrat ExtraBold</vt:lpstr>
      <vt:lpstr>Montserrat</vt:lpstr>
      <vt:lpstr>Montserrat ExtraLight</vt:lpstr>
      <vt:lpstr>Futuristic Background by Slidesgo</vt:lpstr>
      <vt:lpstr>SadnessLearn</vt:lpstr>
      <vt:lpstr>Наша команда</vt:lpstr>
      <vt:lpstr>Назначение и цели развития приложения</vt:lpstr>
      <vt:lpstr>01</vt:lpstr>
      <vt:lpstr>Техническое задание</vt:lpstr>
      <vt:lpstr>Презентация PowerPoint</vt:lpstr>
      <vt:lpstr>Презентация PowerPoint</vt:lpstr>
      <vt:lpstr>Презентация PowerPoint</vt:lpstr>
      <vt:lpstr>Презентация PowerPoint</vt:lpstr>
      <vt:lpstr>Backlog</vt:lpstr>
      <vt:lpstr>Презентация PowerPoint</vt:lpstr>
      <vt:lpstr>Инструменты</vt:lpstr>
      <vt:lpstr>Сравнение с конкурентом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SadnessLearn</dc:title>
  <dc:creator>Алёна Парамонова</dc:creator>
  <cp:lastModifiedBy>Алёна Парамонова</cp:lastModifiedBy>
  <cp:revision>6</cp:revision>
  <dcterms:modified xsi:type="dcterms:W3CDTF">2022-11-08T10:02:05Z</dcterms:modified>
</cp:coreProperties>
</file>